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77" r:id="rId5"/>
    <p:sldId id="257" r:id="rId6"/>
    <p:sldId id="261" r:id="rId7"/>
    <p:sldId id="258" r:id="rId8"/>
    <p:sldId id="260" r:id="rId9"/>
    <p:sldId id="275" r:id="rId10"/>
    <p:sldId id="280" r:id="rId11"/>
    <p:sldId id="266" r:id="rId12"/>
    <p:sldId id="281" r:id="rId13"/>
    <p:sldId id="282" r:id="rId14"/>
    <p:sldId id="283" r:id="rId15"/>
    <p:sldId id="279" r:id="rId16"/>
    <p:sldId id="274"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7" autoAdjust="0"/>
    <p:restoredTop sz="74818" autoAdjust="0"/>
  </p:normalViewPr>
  <p:slideViewPr>
    <p:cSldViewPr snapToGrid="0">
      <p:cViewPr varScale="1">
        <p:scale>
          <a:sx n="40" d="100"/>
          <a:sy n="40" d="100"/>
        </p:scale>
        <p:origin x="24" y="317"/>
      </p:cViewPr>
      <p:guideLst/>
    </p:cSldViewPr>
  </p:slideViewPr>
  <p:outlineViewPr>
    <p:cViewPr>
      <p:scale>
        <a:sx n="33" d="100"/>
        <a:sy n="33" d="100"/>
      </p:scale>
      <p:origin x="0" y="-21869"/>
    </p:cViewPr>
  </p:outlineViewPr>
  <p:notesTextViewPr>
    <p:cViewPr>
      <p:scale>
        <a:sx n="1" d="1"/>
        <a:sy n="1" d="1"/>
      </p:scale>
      <p:origin x="0" y="-365"/>
    </p:cViewPr>
  </p:notesTextViewPr>
  <p:sorterViewPr>
    <p:cViewPr>
      <p:scale>
        <a:sx n="60" d="100"/>
        <a:sy n="60" d="100"/>
      </p:scale>
      <p:origin x="0" y="0"/>
    </p:cViewPr>
  </p:sorterViewPr>
  <p:notesViewPr>
    <p:cSldViewPr snapToGrid="0">
      <p:cViewPr varScale="1">
        <p:scale>
          <a:sx n="62" d="100"/>
          <a:sy n="62" d="100"/>
        </p:scale>
        <p:origin x="217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e Russell" userId="98d596147494b511" providerId="LiveId" clId="{8228C2FD-537A-4EE2-8517-29946DCD12FD}"/>
    <pc:docChg chg="custSel modSld">
      <pc:chgData name="Karie Russell" userId="98d596147494b511" providerId="LiveId" clId="{8228C2FD-537A-4EE2-8517-29946DCD12FD}" dt="2023-03-01T22:35:17.047" v="270"/>
      <pc:docMkLst>
        <pc:docMk/>
      </pc:docMkLst>
      <pc:sldChg chg="modNotesTx">
        <pc:chgData name="Karie Russell" userId="98d596147494b511" providerId="LiveId" clId="{8228C2FD-537A-4EE2-8517-29946DCD12FD}" dt="2023-03-01T22:35:17.047" v="270"/>
        <pc:sldMkLst>
          <pc:docMk/>
          <pc:sldMk cId="4241272432" sldId="258"/>
        </pc:sldMkLst>
      </pc:sldChg>
      <pc:sldChg chg="modNotesTx">
        <pc:chgData name="Karie Russell" userId="98d596147494b511" providerId="LiveId" clId="{8228C2FD-537A-4EE2-8517-29946DCD12FD}" dt="2023-03-01T22:21:58.894" v="115" actId="20577"/>
        <pc:sldMkLst>
          <pc:docMk/>
          <pc:sldMk cId="860759002" sldId="260"/>
        </pc:sldMkLst>
      </pc:sldChg>
      <pc:sldChg chg="modNotesTx">
        <pc:chgData name="Karie Russell" userId="98d596147494b511" providerId="LiveId" clId="{8228C2FD-537A-4EE2-8517-29946DCD12FD}" dt="2023-03-01T22:35:04.230" v="267"/>
        <pc:sldMkLst>
          <pc:docMk/>
          <pc:sldMk cId="3984440688" sldId="261"/>
        </pc:sldMkLst>
      </pc:sldChg>
      <pc:sldChg chg="modSp mod modNotesTx">
        <pc:chgData name="Karie Russell" userId="98d596147494b511" providerId="LiveId" clId="{8228C2FD-537A-4EE2-8517-29946DCD12FD}" dt="2023-03-01T22:33:56.340" v="251" actId="20577"/>
        <pc:sldMkLst>
          <pc:docMk/>
          <pc:sldMk cId="1851646291" sldId="275"/>
        </pc:sldMkLst>
        <pc:spChg chg="mod">
          <ac:chgData name="Karie Russell" userId="98d596147494b511" providerId="LiveId" clId="{8228C2FD-537A-4EE2-8517-29946DCD12FD}" dt="2023-03-01T22:19:32.798" v="114" actId="20577"/>
          <ac:spMkLst>
            <pc:docMk/>
            <pc:sldMk cId="1851646291" sldId="275"/>
            <ac:spMk id="24" creationId="{8B0A0B61-E44C-4C98-A84B-B96C81DA5816}"/>
          </ac:spMkLst>
        </pc:spChg>
      </pc:sldChg>
      <pc:sldChg chg="modNotesTx">
        <pc:chgData name="Karie Russell" userId="98d596147494b511" providerId="LiveId" clId="{8228C2FD-537A-4EE2-8517-29946DCD12FD}" dt="2023-03-01T22:16:02.584" v="0" actId="20577"/>
        <pc:sldMkLst>
          <pc:docMk/>
          <pc:sldMk cId="68099685" sldId="278"/>
        </pc:sldMkLst>
      </pc:sldChg>
      <pc:sldChg chg="modNotesTx">
        <pc:chgData name="Karie Russell" userId="98d596147494b511" providerId="LiveId" clId="{8228C2FD-537A-4EE2-8517-29946DCD12FD}" dt="2023-03-01T22:16:57.258" v="111" actId="20577"/>
        <pc:sldMkLst>
          <pc:docMk/>
          <pc:sldMk cId="723419215" sldId="2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3/1/2023</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0:07.823"/>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1:57.869"/>
    </inkml:context>
    <inkml:brush xml:id="br0">
      <inkml:brushProperty name="width" value="0.1" units="cm"/>
      <inkml:brushProperty name="height" value="0.1" units="cm"/>
      <inkml:brushProperty name="color" value="#008C3A"/>
    </inkml:brush>
  </inkml:definitions>
  <inkml:trace contextRef="#ctx0" brushRef="#br0">101 81 24575,'-4'-14'0,"-5"16"0,7-1 0,1 1 0,-1-1 0,1 1 0,-1-1 0,1 1 0,0-1 0,0 1 0,0 0 0,0 0 0,0 0 0,0 0 0,0 2 0,-8 78 0,11-86 0,0-1 0,0 0 0,0 1 0,1-1 0,0 1 0,0 0 0,0 0 0,0 0 0,1 0 0,-1 0 0,1 1 0,0 0 0,0-1 0,1 2 0,-1-1 0,9-4 0,24-19 0,-36 25 0,0 1 0,1-1 0,-1-1 0,0 1 0,0 0 0,1 0 0,-1 0 0,0-1 0,0 1 0,0 0 0,-1-1 0,1 1 0,0-1 0,0 1 0,-1-1 0,1 0 0,-1 1 0,1-1 0,-1 1 0,0-1 0,0 0 0,0 1 0,0-4 0,-1 4 0,1-1 0,-1 1 0,0-1 0,0 0 0,0 1 0,0 0 0,-1-1 0,1 1 0,0 0 0,-1-1 0,1 1 0,0 0 0,-1 0 0,1 0 0,-1 0 0,0 1 0,-2-2 0,-7-2 0,0 0 0,-1 1 0,1 1 0,-1-1 0,-14 1 0,-13 0-1365,4 2-5461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1T17:22:01.95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1T17:22:03.44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1,'7'0,"8"0,2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1T17:22:08.20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2:12.291"/>
    </inkml:context>
    <inkml:brush xml:id="br0">
      <inkml:brushProperty name="width" value="0.05" units="cm"/>
      <inkml:brushProperty name="height" value="0.05" units="cm"/>
    </inkml:brush>
  </inkml:definitions>
  <inkml:trace contextRef="#ctx0" brushRef="#br0">0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2:15.461"/>
    </inkml:context>
    <inkml:brush xml:id="br0">
      <inkml:brushProperty name="width" value="0.05" units="cm"/>
      <inkml:brushProperty name="height" value="0.05" units="cm"/>
    </inkml:brush>
  </inkml:definitions>
  <inkml:trace contextRef="#ctx0" brushRef="#br0">0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4:58.778"/>
    </inkml:context>
    <inkml:brush xml:id="br0">
      <inkml:brushProperty name="width" value="0.1" units="cm"/>
      <inkml:brushProperty name="height" value="0.1" units="cm"/>
      <inkml:brushProperty name="color" value="#008C3A"/>
    </inkml:brush>
  </inkml:definitions>
  <inkml:trace contextRef="#ctx0" brushRef="#br0">1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5:00.156"/>
    </inkml:context>
    <inkml:brush xml:id="br0">
      <inkml:brushProperty name="width" value="0.1" units="cm"/>
      <inkml:brushProperty name="height" value="0.1" units="cm"/>
      <inkml:brushProperty name="color" value="#008C3A"/>
    </inkml:brush>
  </inkml:definitions>
  <inkml:trace contextRef="#ctx0" brushRef="#br0">1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5:05.065"/>
    </inkml:context>
    <inkml:brush xml:id="br0">
      <inkml:brushProperty name="width" value="0.05" units="cm"/>
      <inkml:brushProperty name="height" value="0.05" units="cm"/>
    </inkml:brush>
  </inkml:definitions>
  <inkml:trace contextRef="#ctx0" brushRef="#br0">1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5:05.933"/>
    </inkml:context>
    <inkml:brush xml:id="br0">
      <inkml:brushProperty name="width" value="0.05" units="cm"/>
      <inkml:brushProperty name="height" value="0.05" units="cm"/>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0:08.554"/>
    </inkml:context>
    <inkml:brush xml:id="br0">
      <inkml:brushProperty name="width" value="0.1" units="cm"/>
      <inkml:brushProperty name="height" value="0.1" units="cm"/>
      <inkml:brushProperty name="color" value="#AE198D"/>
      <inkml:brushProperty name="inkEffects" value="galaxy"/>
      <inkml:brushProperty name="anchorX" value="-1270"/>
      <inkml:brushProperty name="anchorY" value="-1270"/>
      <inkml:brushProperty name="scaleFactor" value="0.5"/>
    </inkml:brush>
  </inkml:definitions>
  <inkml:trace contextRef="#ctx0" brushRef="#br0">1 0 24575,'0'0'0,"6"0"0,11 0 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6:11.280"/>
    </inkml:context>
    <inkml:brush xml:id="br0">
      <inkml:brushProperty name="width" value="0.05" units="cm"/>
      <inkml:brushProperty name="height" value="0.05" units="cm"/>
    </inkml:brush>
  </inkml:definitions>
  <inkml:trace contextRef="#ctx0" brushRef="#br0">0 0 24575,'0'7'0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6:11.833"/>
    </inkml:context>
    <inkml:brush xml:id="br0">
      <inkml:brushProperty name="width" value="0.05" units="cm"/>
      <inkml:brushProperty name="height" value="0.05" units="cm"/>
    </inkml:brush>
  </inkml:definitions>
  <inkml:trace contextRef="#ctx0" brushRef="#br0">25 1 24575,'-7'6'0,"-2"9"0,1 2-8191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0:10.170"/>
    </inkml:context>
    <inkml:brush xml:id="br0">
      <inkml:brushProperty name="width" value="0.1" units="cm"/>
      <inkml:brushProperty name="height" value="0.1" units="cm"/>
      <inkml:brushProperty name="color" value="#AE198D"/>
      <inkml:brushProperty name="inkEffects" value="galaxy"/>
      <inkml:brushProperty name="anchorX" value="-2578.70581"/>
      <inkml:brushProperty name="anchorY" value="-2540"/>
      <inkml:brushProperty name="scaleFactor" value="0.5"/>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0:11.700"/>
    </inkml:context>
    <inkml:brush xml:id="br0">
      <inkml:brushProperty name="width" value="0.1" units="cm"/>
      <inkml:brushProperty name="height" value="0.1" units="cm"/>
      <inkml:brushProperty name="color" value="#AE198D"/>
      <inkml:brushProperty name="inkEffects" value="galaxy"/>
      <inkml:brushProperty name="anchorX" value="-3848.70581"/>
      <inkml:brushProperty name="anchorY" value="-3810"/>
      <inkml:brushProperty name="scaleFactor" value="0.5"/>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0:53.954"/>
    </inkml:context>
    <inkml:brush xml:id="br0">
      <inkml:brushProperty name="width" value="0.1" units="cm"/>
      <inkml:brushProperty name="height" value="0.1" units="cm"/>
      <inkml:brushProperty name="color" value="#008C3A"/>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7:20:56.256"/>
    </inkml:context>
    <inkml:brush xml:id="br0">
      <inkml:brushProperty name="width" value="0.1" units="cm"/>
      <inkml:brushProperty name="height" value="0.1" units="cm"/>
      <inkml:brushProperty name="color" value="#008C3A"/>
    </inkml:brush>
  </inkml:definitions>
  <inkml:trace contextRef="#ctx0" brushRef="#br0">103 31 24575,'-6'0'0,"-9"-7"0,-9-1 0,-5-1 0,1 3-8191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1T17:21:07.16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1T17:21:10.46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72,'7'0,"8"0,1 7,6 2,-3-8,-3-9,-5-11,-11-1,-11 2,-11 4,-1 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1T17:21:12.43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dfg.alaska.gov/index.cfm?adfg=wildlifenews.view_article&amp;articles_id=71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fisheriesandoceanscanada.app.box.com/s/lars8i6grp4ap3tmnqrguzftzft7ifeg/file/94788926307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anguagegeek.com/maps/ont/languages_of_ontario.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anguagegeek.com/maps/ont/languages_of_ontario.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2</a:t>
            </a:fld>
            <a:endParaRPr lang="en-US" dirty="0"/>
          </a:p>
        </p:txBody>
      </p:sp>
    </p:spTree>
    <p:extLst>
      <p:ext uri="{BB962C8B-B14F-4D97-AF65-F5344CB8AC3E}">
        <p14:creationId xmlns:p14="http://schemas.microsoft.com/office/powerpoint/2010/main" val="4063898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wordcloud</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12</a:t>
            </a:fld>
            <a:endParaRPr lang="en-US" dirty="0"/>
          </a:p>
        </p:txBody>
      </p:sp>
    </p:spTree>
    <p:extLst>
      <p:ext uri="{BB962C8B-B14F-4D97-AF65-F5344CB8AC3E}">
        <p14:creationId xmlns:p14="http://schemas.microsoft.com/office/powerpoint/2010/main" val="351956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pPr>
            <a:r>
              <a:rPr lang="en-US" sz="1800" dirty="0">
                <a:solidFill>
                  <a:srgbClr val="000000"/>
                </a:solidFill>
                <a:effectLst/>
                <a:latin typeface="Courier New" panose="02070309020205020404" pitchFamily="49" charset="0"/>
                <a:ea typeface="Times New Roman" panose="02020603050405020304" pitchFamily="18" charset="0"/>
              </a:rPr>
              <a:t>Story of the Salmon-Boy </a:t>
            </a:r>
          </a:p>
          <a:p>
            <a:pPr marL="0" marR="0">
              <a:lnSpc>
                <a:spcPct val="200000"/>
              </a:lnSpc>
              <a:spcBef>
                <a:spcPts val="0"/>
              </a:spcBef>
            </a:pPr>
            <a:endParaRPr lang="en-US" sz="1800" dirty="0">
              <a:solidFill>
                <a:srgbClr val="000000"/>
              </a:solidFill>
              <a:effectLst/>
              <a:latin typeface="Courier New" panose="02070309020205020404" pitchFamily="49" charset="0"/>
              <a:ea typeface="Times New Roman" panose="02020603050405020304" pitchFamily="18" charset="0"/>
            </a:endParaRPr>
          </a:p>
          <a:p>
            <a:pPr marL="342900" marR="0" lvl="0" indent="-342900" algn="l" defTabSz="914400" rtl="0" eaLnBrk="1" fontAlgn="auto" latinLnBrk="0" hangingPunct="1">
              <a:lnSpc>
                <a:spcPct val="200000"/>
              </a:lnSpc>
              <a:spcBef>
                <a:spcPts val="0"/>
              </a:spcBef>
              <a:spcAft>
                <a:spcPts val="0"/>
              </a:spcAft>
              <a:buClrTx/>
              <a:buSzTx/>
              <a:buFontTx/>
              <a:buAutoNum type="arabicPeriod"/>
              <a:tabLst/>
              <a:defRPr/>
            </a:pPr>
            <a:r>
              <a:rPr lang="en-US" sz="1800" dirty="0">
                <a:solidFill>
                  <a:srgbClr val="000000"/>
                </a:solidFill>
                <a:effectLst/>
                <a:latin typeface="Courier New" panose="02070309020205020404" pitchFamily="49" charset="0"/>
                <a:ea typeface="Times New Roman" panose="02020603050405020304" pitchFamily="18" charset="0"/>
              </a:rPr>
              <a:t>What are the responsibilities to a visitor on your land? </a:t>
            </a:r>
          </a:p>
          <a:p>
            <a:pPr marL="342900" marR="0" lvl="0" indent="-342900" algn="l" defTabSz="914400" rtl="0" eaLnBrk="1" fontAlgn="auto" latinLnBrk="0" hangingPunct="1">
              <a:lnSpc>
                <a:spcPct val="200000"/>
              </a:lnSpc>
              <a:spcBef>
                <a:spcPts val="0"/>
              </a:spcBef>
              <a:spcAft>
                <a:spcPts val="0"/>
              </a:spcAft>
              <a:buClrTx/>
              <a:buSzTx/>
              <a:buFontTx/>
              <a:buAutoNum type="arabicPeriod"/>
              <a:tabLst/>
              <a:defRPr/>
            </a:pPr>
            <a:r>
              <a:rPr lang="en-US" sz="1800" dirty="0">
                <a:solidFill>
                  <a:srgbClr val="000000"/>
                </a:solidFill>
                <a:effectLst/>
                <a:latin typeface="Courier New" panose="02070309020205020404" pitchFamily="49" charset="0"/>
                <a:ea typeface="Times New Roman" panose="02020603050405020304" pitchFamily="18" charset="0"/>
              </a:rPr>
              <a:t>What is the main human problem the story focuses on? </a:t>
            </a:r>
          </a:p>
          <a:p>
            <a:pPr marL="0" marR="0">
              <a:lnSpc>
                <a:spcPct val="200000"/>
              </a:lnSpc>
              <a:spcBef>
                <a:spcPts val="0"/>
              </a:spcBef>
            </a:pPr>
            <a:r>
              <a:rPr lang="en-US" sz="1800" dirty="0">
                <a:solidFill>
                  <a:srgbClr val="000000"/>
                </a:solidFill>
                <a:effectLst/>
                <a:latin typeface="Courier New" panose="02070309020205020404" pitchFamily="49" charset="0"/>
                <a:ea typeface="Times New Roman" panose="02020603050405020304" pitchFamily="18" charset="0"/>
              </a:rPr>
              <a:t>3.      How do we respond to one of our people who leaves and who returns from another land? </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pPr>
            <a:r>
              <a:rPr lang="en-US" sz="1800" dirty="0">
                <a:solidFill>
                  <a:srgbClr val="000000"/>
                </a:solidFill>
                <a:effectLst/>
                <a:latin typeface="Courier New" panose="02070309020205020404" pitchFamily="49" charset="0"/>
                <a:ea typeface="Times New Roman" panose="02020603050405020304" pitchFamily="18" charset="0"/>
              </a:rPr>
              <a:t>4.      How do we respond to changes in one of our people (family, relative, kin, member of community)? </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pPr>
            <a:r>
              <a:rPr lang="en-US" sz="1800" dirty="0">
                <a:solidFill>
                  <a:srgbClr val="000000"/>
                </a:solidFill>
                <a:effectLst/>
                <a:latin typeface="Courier New" panose="02070309020205020404" pitchFamily="49" charset="0"/>
                <a:ea typeface="Times New Roman" panose="02020603050405020304" pitchFamily="18" charset="0"/>
              </a:rPr>
              <a:t>5.      How does one learn the skills they need from the land? What facts matter?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13</a:t>
            </a:fld>
            <a:endParaRPr lang="en-US" dirty="0"/>
          </a:p>
        </p:txBody>
      </p:sp>
    </p:spTree>
    <p:extLst>
      <p:ext uri="{BB962C8B-B14F-4D97-AF65-F5344CB8AC3E}">
        <p14:creationId xmlns:p14="http://schemas.microsoft.com/office/powerpoint/2010/main" val="332951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p>
          <a:p>
            <a:endParaRPr lang="en-US" dirty="0"/>
          </a:p>
          <a:p>
            <a:r>
              <a:rPr lang="en-US" b="0" i="0" dirty="0">
                <a:solidFill>
                  <a:srgbClr val="374151"/>
                </a:solidFill>
                <a:effectLst/>
                <a:latin typeface="Söhne"/>
              </a:rPr>
              <a:t>"The Great State of Alaska." Alaska Department of Fish and Game. Accessed February 28, 2023. </a:t>
            </a:r>
            <a:r>
              <a:rPr lang="en-US" b="0" i="0" u="sng" dirty="0">
                <a:effectLst/>
                <a:latin typeface="Söhne"/>
                <a:hlinkClick r:id="rId3"/>
              </a:rPr>
              <a:t>https://www.adfg.alaska.gov/index.cfm?adfg=wildlifenews.view_article&amp;articles_id=714</a:t>
            </a:r>
            <a:r>
              <a:rPr lang="en-US" b="0" i="0" dirty="0">
                <a:solidFill>
                  <a:srgbClr val="374151"/>
                </a:solidFill>
                <a:effectLst/>
                <a:latin typeface="Söhne"/>
              </a:rPr>
              <a:t>.</a:t>
            </a:r>
            <a:endParaRPr lang="en-US" dirty="0"/>
          </a:p>
          <a:p>
            <a:r>
              <a:rPr lang="en-US" dirty="0"/>
              <a:t> </a:t>
            </a:r>
          </a:p>
          <a:p>
            <a:r>
              <a:rPr lang="en-US" b="0" i="0" dirty="0">
                <a:solidFill>
                  <a:srgbClr val="374151"/>
                </a:solidFill>
                <a:effectLst/>
                <a:latin typeface="Söhne"/>
              </a:rPr>
              <a:t>“Window on the Fraser Eng.” Government of Canada. Accessed February 28, 2023. </a:t>
            </a:r>
            <a:r>
              <a:rPr lang="en-US" b="0" i="0" u="sng" dirty="0">
                <a:effectLst/>
                <a:latin typeface="Söhne"/>
                <a:hlinkClick r:id="rId4"/>
              </a:rPr>
              <a:t>https://fisheriesandoceanscanada.app.box.com/s/lars8i6grp4ap3tmnqrguzftzft7ifeg/file/947889263077</a:t>
            </a:r>
            <a:r>
              <a:rPr lang="en-US" b="0" i="0" dirty="0">
                <a:solidFill>
                  <a:srgbClr val="374151"/>
                </a:solidFill>
                <a:effectLst/>
                <a:latin typeface="Söhne"/>
              </a:rPr>
              <a:t>.</a:t>
            </a:r>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14</a:t>
            </a:fld>
            <a:endParaRPr lang="en-US" dirty="0"/>
          </a:p>
        </p:txBody>
      </p:sp>
    </p:spTree>
    <p:extLst>
      <p:ext uri="{BB962C8B-B14F-4D97-AF65-F5344CB8AC3E}">
        <p14:creationId xmlns:p14="http://schemas.microsoft.com/office/powerpoint/2010/main" val="109180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r>
              <a:rPr lang="en-US" dirty="0"/>
              <a:t>Native Land Digital. Accessed February 28, 2023, from https://native-land.ca/.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353740"/>
                </a:solidFill>
                <a:effectLst/>
                <a:latin typeface="ColfaxAI"/>
              </a:rPr>
              <a:t>Alderville</a:t>
            </a:r>
            <a:r>
              <a:rPr lang="en-US" b="0" i="0" dirty="0">
                <a:solidFill>
                  <a:srgbClr val="353740"/>
                </a:solidFill>
                <a:effectLst/>
                <a:latin typeface="ColfaxAI"/>
              </a:rPr>
              <a:t> First Nation. </a:t>
            </a:r>
            <a:r>
              <a:rPr lang="en-US" b="0" i="0" dirty="0" err="1">
                <a:solidFill>
                  <a:srgbClr val="353740"/>
                </a:solidFill>
                <a:effectLst/>
                <a:latin typeface="ColfaxAI"/>
              </a:rPr>
              <a:t>Alderville</a:t>
            </a:r>
            <a:r>
              <a:rPr lang="en-US" b="0" i="0" dirty="0">
                <a:solidFill>
                  <a:srgbClr val="353740"/>
                </a:solidFill>
                <a:effectLst/>
                <a:latin typeface="ColfaxAI"/>
              </a:rPr>
              <a:t> First Nation. Accessed February 28, 2023, from http://www.alderville.ca/</a:t>
            </a:r>
            <a:endParaRPr lang="en-US" dirty="0"/>
          </a:p>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3</a:t>
            </a:fld>
            <a:endParaRPr lang="en-US" dirty="0"/>
          </a:p>
        </p:txBody>
      </p:sp>
    </p:spTree>
    <p:extLst>
      <p:ext uri="{BB962C8B-B14F-4D97-AF65-F5344CB8AC3E}">
        <p14:creationId xmlns:p14="http://schemas.microsoft.com/office/powerpoint/2010/main" val="250702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images:</a:t>
            </a:r>
          </a:p>
          <a:p>
            <a:endParaRPr lang="en-US" dirty="0"/>
          </a:p>
          <a:p>
            <a:r>
              <a:rPr lang="en-US" dirty="0"/>
              <a:t>Native Land Digital. Accessed February 28, 2023, from https://native-land.ca/.</a:t>
            </a:r>
          </a:p>
          <a:p>
            <a:endParaRPr lang="en-US" dirty="0"/>
          </a:p>
          <a:p>
            <a:r>
              <a:rPr lang="en-US" b="0" i="0" dirty="0" err="1">
                <a:solidFill>
                  <a:srgbClr val="353740"/>
                </a:solidFill>
                <a:effectLst/>
                <a:latin typeface="ColfaxAI"/>
              </a:rPr>
              <a:t>Alderville</a:t>
            </a:r>
            <a:r>
              <a:rPr lang="en-US" b="0" i="0" dirty="0">
                <a:solidFill>
                  <a:srgbClr val="353740"/>
                </a:solidFill>
                <a:effectLst/>
                <a:latin typeface="ColfaxAI"/>
              </a:rPr>
              <a:t> First Nation. </a:t>
            </a:r>
            <a:r>
              <a:rPr lang="en-US" b="0" i="0" dirty="0" err="1">
                <a:solidFill>
                  <a:srgbClr val="353740"/>
                </a:solidFill>
                <a:effectLst/>
                <a:latin typeface="ColfaxAI"/>
              </a:rPr>
              <a:t>Alderville</a:t>
            </a:r>
            <a:r>
              <a:rPr lang="en-US" b="0" i="0" dirty="0">
                <a:solidFill>
                  <a:srgbClr val="353740"/>
                </a:solidFill>
                <a:effectLst/>
                <a:latin typeface="ColfaxAI"/>
              </a:rPr>
              <a:t> First Nation. Accessed February 28, 2023, from http://www.alderville.ca/</a:t>
            </a:r>
          </a:p>
          <a:p>
            <a:endParaRPr lang="en-US" b="0" i="0" dirty="0">
              <a:solidFill>
                <a:srgbClr val="353740"/>
              </a:solidFill>
              <a:effectLst/>
              <a:latin typeface="ColfaxA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Language Geek. "</a:t>
            </a:r>
            <a:r>
              <a:rPr lang="en-US" b="0" i="0" dirty="0" err="1">
                <a:solidFill>
                  <a:srgbClr val="374151"/>
                </a:solidFill>
                <a:effectLst/>
                <a:latin typeface="Söhne"/>
              </a:rPr>
              <a:t>Anishinaabemowin</a:t>
            </a:r>
            <a:r>
              <a:rPr lang="en-US" b="0" i="0" dirty="0">
                <a:solidFill>
                  <a:srgbClr val="374151"/>
                </a:solidFill>
                <a:effectLst/>
                <a:latin typeface="Söhne"/>
              </a:rPr>
              <a:t>." Languages of Ontario. Accessed February 28, 2023. </a:t>
            </a:r>
            <a:r>
              <a:rPr lang="en-US" b="0" i="0" u="sng">
                <a:effectLst/>
                <a:latin typeface="Söhne"/>
                <a:hlinkClick r:id="rId3"/>
              </a:rPr>
              <a:t>https://www.languagegeek.com/maps/ont/languages_of_ontario.html</a:t>
            </a:r>
            <a:r>
              <a:rPr lang="en-US" b="0" i="0">
                <a:solidFill>
                  <a:srgbClr val="374151"/>
                </a:solidFill>
                <a:effectLst/>
                <a:latin typeface="Söhne"/>
              </a:rPr>
              <a:t>.</a:t>
            </a:r>
            <a:endParaRPr lang="en-US"/>
          </a:p>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4</a:t>
            </a:fld>
            <a:endParaRPr lang="en-US" dirty="0"/>
          </a:p>
        </p:txBody>
      </p:sp>
    </p:spTree>
    <p:extLst>
      <p:ext uri="{BB962C8B-B14F-4D97-AF65-F5344CB8AC3E}">
        <p14:creationId xmlns:p14="http://schemas.microsoft.com/office/powerpoint/2010/main" val="277281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Language Geek. "</a:t>
            </a:r>
            <a:r>
              <a:rPr lang="en-US" b="0" i="0" dirty="0" err="1">
                <a:solidFill>
                  <a:srgbClr val="374151"/>
                </a:solidFill>
                <a:effectLst/>
                <a:latin typeface="Söhne"/>
              </a:rPr>
              <a:t>Anishinaabemowin</a:t>
            </a:r>
            <a:r>
              <a:rPr lang="en-US" b="0" i="0" dirty="0">
                <a:solidFill>
                  <a:srgbClr val="374151"/>
                </a:solidFill>
                <a:effectLst/>
                <a:latin typeface="Söhne"/>
              </a:rPr>
              <a:t>." Languages of Ontario. Accessed February 28, 2023. </a:t>
            </a:r>
            <a:r>
              <a:rPr lang="en-US" b="0" i="0" u="sng" dirty="0">
                <a:effectLst/>
                <a:latin typeface="Söhne"/>
                <a:hlinkClick r:id="rId3"/>
              </a:rPr>
              <a:t>https://www.languagegeek.com/maps/ont/languages_of_ontario.html</a:t>
            </a:r>
            <a:r>
              <a:rPr lang="en-US" b="0" i="0" dirty="0">
                <a:solidFill>
                  <a:srgbClr val="374151"/>
                </a:solidFill>
                <a:effectLst/>
                <a:latin typeface="Söhne"/>
              </a:rPr>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5</a:t>
            </a:fld>
            <a:endParaRPr lang="en-US" dirty="0"/>
          </a:p>
        </p:txBody>
      </p:sp>
    </p:spTree>
    <p:extLst>
      <p:ext uri="{BB962C8B-B14F-4D97-AF65-F5344CB8AC3E}">
        <p14:creationId xmlns:p14="http://schemas.microsoft.com/office/powerpoint/2010/main" val="231006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This case is taken from a story entitled Story of the Salmon-Boy in James </a:t>
            </a:r>
            <a:r>
              <a:rPr lang="en-US" sz="1800" dirty="0" err="1">
                <a:solidFill>
                  <a:srgbClr val="000000"/>
                </a:solidFill>
                <a:effectLst/>
                <a:latin typeface="Times New Roman" panose="02020603050405020304" pitchFamily="18" charset="0"/>
                <a:ea typeface="Times New Roman" panose="02020603050405020304" pitchFamily="18" charset="0"/>
              </a:rPr>
              <a:t>Teit</a:t>
            </a:r>
            <a:r>
              <a:rPr lang="en-US" sz="1800" dirty="0">
                <a:solidFill>
                  <a:srgbClr val="000000"/>
                </a:solidFill>
                <a:effectLst/>
                <a:latin typeface="Times New Roman" panose="02020603050405020304" pitchFamily="18" charset="0"/>
                <a:ea typeface="Times New Roman" panose="02020603050405020304" pitchFamily="18" charset="0"/>
              </a:rPr>
              <a:t>, “The Shuswap” in Franz Boas, ed. The </a:t>
            </a:r>
            <a:r>
              <a:rPr lang="en-US" sz="1800" dirty="0" err="1">
                <a:solidFill>
                  <a:srgbClr val="000000"/>
                </a:solidFill>
                <a:effectLst/>
                <a:latin typeface="Times New Roman" panose="02020603050405020304" pitchFamily="18" charset="0"/>
                <a:ea typeface="Times New Roman" panose="02020603050405020304" pitchFamily="18" charset="0"/>
              </a:rPr>
              <a:t>Jesup</a:t>
            </a:r>
            <a:r>
              <a:rPr lang="en-US" sz="1800" dirty="0">
                <a:solidFill>
                  <a:srgbClr val="000000"/>
                </a:solidFill>
                <a:effectLst/>
                <a:latin typeface="Times New Roman" panose="02020603050405020304" pitchFamily="18" charset="0"/>
                <a:ea typeface="Times New Roman" panose="02020603050405020304" pitchFamily="18" charset="0"/>
              </a:rPr>
              <a:t> North Pacific Expedition: Memoir of the American Museum of Natural History Vol II, Part IV (Leiden: EJ Brill/ New York: GE </a:t>
            </a:r>
            <a:r>
              <a:rPr lang="en-US" sz="1800" dirty="0" err="1">
                <a:solidFill>
                  <a:srgbClr val="000000"/>
                </a:solidFill>
                <a:effectLst/>
                <a:latin typeface="Times New Roman" panose="02020603050405020304" pitchFamily="18" charset="0"/>
                <a:ea typeface="Times New Roman" panose="02020603050405020304" pitchFamily="18" charset="0"/>
              </a:rPr>
              <a:t>Stechert</a:t>
            </a:r>
            <a:r>
              <a:rPr lang="en-US" sz="1800" dirty="0">
                <a:solidFill>
                  <a:srgbClr val="000000"/>
                </a:solidFill>
                <a:effectLst/>
                <a:latin typeface="Times New Roman" panose="02020603050405020304" pitchFamily="18" charset="0"/>
                <a:ea typeface="Times New Roman" panose="02020603050405020304" pitchFamily="18" charset="0"/>
              </a:rPr>
              <a:t>, 1909) at 690.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374151"/>
                </a:solidFill>
                <a:effectLst/>
                <a:latin typeface="Söhne"/>
              </a:rPr>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374151"/>
                </a:solidFill>
                <a:effectLst/>
                <a:latin typeface="Söhne"/>
              </a:rPr>
              <a:t>Secwepemc Lands and Resources Law Research Project. Secwepemc Indigenous Laws: Secwepemc Lands and Resources Law. Victoria, BC: Indigenous Law Research Unit, University of Victoria Faculty of Law, 2018. 130.</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6</a:t>
            </a:fld>
            <a:endParaRPr lang="en-US" dirty="0"/>
          </a:p>
        </p:txBody>
      </p:sp>
    </p:spTree>
    <p:extLst>
      <p:ext uri="{BB962C8B-B14F-4D97-AF65-F5344CB8AC3E}">
        <p14:creationId xmlns:p14="http://schemas.microsoft.com/office/powerpoint/2010/main" val="24915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7</a:t>
            </a:fld>
            <a:endParaRPr lang="en-US" dirty="0"/>
          </a:p>
        </p:txBody>
      </p:sp>
    </p:spTree>
    <p:extLst>
      <p:ext uri="{BB962C8B-B14F-4D97-AF65-F5344CB8AC3E}">
        <p14:creationId xmlns:p14="http://schemas.microsoft.com/office/powerpoint/2010/main" val="2176137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9</a:t>
            </a:fld>
            <a:endParaRPr lang="en-US" dirty="0"/>
          </a:p>
        </p:txBody>
      </p:sp>
    </p:spTree>
    <p:extLst>
      <p:ext uri="{BB962C8B-B14F-4D97-AF65-F5344CB8AC3E}">
        <p14:creationId xmlns:p14="http://schemas.microsoft.com/office/powerpoint/2010/main" val="292068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10</a:t>
            </a:fld>
            <a:endParaRPr lang="en-US" dirty="0"/>
          </a:p>
        </p:txBody>
      </p:sp>
    </p:spTree>
    <p:extLst>
      <p:ext uri="{BB962C8B-B14F-4D97-AF65-F5344CB8AC3E}">
        <p14:creationId xmlns:p14="http://schemas.microsoft.com/office/powerpoint/2010/main" val="700795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11</a:t>
            </a:fld>
            <a:endParaRPr lang="en-US" dirty="0"/>
          </a:p>
        </p:txBody>
      </p:sp>
    </p:spTree>
    <p:extLst>
      <p:ext uri="{BB962C8B-B14F-4D97-AF65-F5344CB8AC3E}">
        <p14:creationId xmlns:p14="http://schemas.microsoft.com/office/powerpoint/2010/main" val="187228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anchor="ctr"/>
          <a:lstStyle>
            <a:lvl1pPr algn="ctr">
              <a:defRPr sz="6000" cap="all" spc="100" baseline="0">
                <a:solidFill>
                  <a:schemeClr val="accent1"/>
                </a:solidFill>
              </a:defRPr>
            </a:lvl1pPr>
          </a:lstStyle>
          <a:p>
            <a:r>
              <a:rPr lang="en-US" dirty="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anchor="ctr"/>
          <a:lstStyle>
            <a:lvl1pPr marL="0" indent="0" algn="ctr">
              <a:buNone/>
              <a:defRPr sz="2400" cap="none" spc="100" baseline="0">
                <a:solidFill>
                  <a:schemeClr val="bg1"/>
                </a:solidFill>
                <a:latin typeface="+mn-lt"/>
              </a:defRPr>
            </a:lvl1pPr>
          </a:lstStyle>
          <a:p>
            <a:pPr lvl="0"/>
            <a:r>
              <a:rPr lang="en-US" dirty="0"/>
              <a:t>Click to add subtitle</a:t>
            </a:r>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0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21" name="Text Placeholder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20" name="Text Placeholder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27" name="Text Placeholder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29" name="Text Placeholder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28" name="Text Placeholder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30" name="Text Placeholder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32" name="Text Placeholder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31" name="Text Placeholder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33" name="Text Placeholder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16" name="Picture Placeholder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a:lstStyle>
            <a:lvl1pPr marL="0" indent="0" algn="ctr">
              <a:buNone/>
              <a:defRPr/>
            </a:lvl1pPr>
          </a:lstStyle>
          <a:p>
            <a:r>
              <a:rPr lang="en-US" dirty="0"/>
              <a:t>Click to add photo</a:t>
            </a:r>
          </a:p>
        </p:txBody>
      </p:sp>
      <p:sp>
        <p:nvSpPr>
          <p:cNvPr id="36" name="Date Placeholder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7" name="Footer Placeholder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38" name="Slide Number Placeholder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1822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anchor="b"/>
          <a:lstStyle>
            <a:lvl1pPr>
              <a:defRPr sz="2400" cap="all" spc="100" baseline="0">
                <a:solidFill>
                  <a:schemeClr val="accent2"/>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a:lstStyle>
            <a:lvl1pPr marL="0" indent="0" algn="ctr">
              <a:buNone/>
              <a:defRPr/>
            </a:lvl1pPr>
          </a:lstStyle>
          <a:p>
            <a:r>
              <a:rPr lang="en-US" dirty="0"/>
              <a:t>Click to add photo</a:t>
            </a:r>
          </a:p>
        </p:txBody>
      </p:sp>
      <p:sp>
        <p:nvSpPr>
          <p:cNvPr id="12" name="Text Placeholder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anchor="t"/>
          <a:lstStyle>
            <a:lvl1pPr marL="0" indent="0" algn="l">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Text Placeholder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anchor="t"/>
          <a:lstStyle>
            <a:lvl1pPr marL="0" indent="0" algn="l">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Straight Connector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a:lstStyle>
            <a:lvl1pPr>
              <a:defRPr sz="2400" cap="all" spc="100" baseline="0">
                <a:solidFill>
                  <a:schemeClr val="accent2"/>
                </a:solidFill>
              </a:defRPr>
            </a:lvl1pPr>
          </a:lstStyle>
          <a:p>
            <a:r>
              <a:rPr lang="en-US" dirty="0"/>
              <a:t>Click to add title</a:t>
            </a:r>
          </a:p>
        </p:txBody>
      </p:sp>
      <p:sp>
        <p:nvSpPr>
          <p:cNvPr id="38" name="Text Placeholder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anchor="b"/>
          <a:lstStyle>
            <a:lvl1pPr marL="0" indent="0" algn="ctr">
              <a:buNone/>
              <a:defRPr sz="1400" cap="all" spc="100" baseline="0">
                <a:solidFill>
                  <a:schemeClr val="bg1">
                    <a:lumMod val="50000"/>
                  </a:schemeClr>
                </a:solidFill>
                <a:latin typeface="+mj-lt"/>
              </a:defRPr>
            </a:lvl1pPr>
          </a:lstStyle>
          <a:p>
            <a:pPr lvl="0"/>
            <a:r>
              <a:rPr lang="en-US" dirty="0"/>
              <a:t>Click to add name</a:t>
            </a:r>
          </a:p>
        </p:txBody>
      </p:sp>
      <p:sp>
        <p:nvSpPr>
          <p:cNvPr id="42" name="Text Placeholder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a:r>
              <a:rPr lang="en-US" dirty="0"/>
              <a:t>Click to add name</a:t>
            </a:r>
          </a:p>
        </p:txBody>
      </p:sp>
      <p:sp>
        <p:nvSpPr>
          <p:cNvPr id="47" name="Text Placeholder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anchor="ctr"/>
          <a:lstStyle>
            <a:lvl1pPr marL="0" indent="0" algn="ctr">
              <a:buNone/>
              <a:defRPr sz="1600" cap="all" spc="100" baseline="0">
                <a:solidFill>
                  <a:schemeClr val="accent4">
                    <a:lumMod val="50000"/>
                  </a:schemeClr>
                </a:solidFill>
                <a:latin typeface="+mj-lt"/>
              </a:defRPr>
            </a:lvl1pPr>
          </a:lstStyle>
          <a:p>
            <a:pPr lvl="0"/>
            <a:r>
              <a:rPr lang="en-US" dirty="0"/>
              <a:t>name</a:t>
            </a:r>
          </a:p>
        </p:txBody>
      </p:sp>
      <p:sp>
        <p:nvSpPr>
          <p:cNvPr id="40" name="Text Placeholder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anchor="t"/>
          <a:lstStyle>
            <a:lvl1pPr marL="0" indent="0" algn="r">
              <a:buNone/>
              <a:defRPr sz="1400" cap="all" spc="100" baseline="0">
                <a:solidFill>
                  <a:schemeClr val="bg1">
                    <a:lumMod val="50000"/>
                  </a:schemeClr>
                </a:solidFill>
                <a:latin typeface="+mj-lt"/>
              </a:defRPr>
            </a:lvl1pPr>
          </a:lstStyle>
          <a:p>
            <a:pPr lvl="0"/>
            <a:r>
              <a:rPr lang="en-US" dirty="0"/>
              <a:t>Click to add name</a:t>
            </a:r>
          </a:p>
        </p:txBody>
      </p:sp>
      <p:sp>
        <p:nvSpPr>
          <p:cNvPr id="41" name="Text Placeholder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anchor="t"/>
          <a:lstStyle>
            <a:lvl1pPr marL="0" indent="0" algn="l">
              <a:buNone/>
              <a:defRPr sz="1400" cap="all" spc="100" baseline="0">
                <a:solidFill>
                  <a:schemeClr val="bg1">
                    <a:lumMod val="50000"/>
                  </a:schemeClr>
                </a:solidFill>
                <a:latin typeface="+mj-lt"/>
              </a:defRPr>
            </a:lvl1pPr>
          </a:lstStyle>
          <a:p>
            <a:pPr lvl="0"/>
            <a:r>
              <a:rPr lang="en-US" dirty="0"/>
              <a:t>Click to add name</a:t>
            </a:r>
          </a:p>
        </p:txBody>
      </p:sp>
      <p:sp>
        <p:nvSpPr>
          <p:cNvPr id="45" name="Text Placeholder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anchor="ctr"/>
          <a:lstStyle>
            <a:lvl1pPr marL="0" indent="0" algn="ctr">
              <a:buNone/>
              <a:defRPr sz="1600" cap="all" spc="100" baseline="0">
                <a:solidFill>
                  <a:schemeClr val="bg2">
                    <a:lumMod val="50000"/>
                  </a:schemeClr>
                </a:solidFill>
                <a:latin typeface="+mj-lt"/>
              </a:defRPr>
            </a:lvl1pPr>
          </a:lstStyle>
          <a:p>
            <a:pPr lvl="0"/>
            <a:r>
              <a:rPr lang="en-US" dirty="0"/>
              <a:t>name</a:t>
            </a:r>
          </a:p>
        </p:txBody>
      </p:sp>
      <p:sp>
        <p:nvSpPr>
          <p:cNvPr id="43" name="Text Placeholder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anchor="ctr"/>
          <a:lstStyle>
            <a:lvl1pPr marL="0" indent="0" algn="ctr">
              <a:buNone/>
              <a:defRPr sz="1600" cap="all" spc="100" baseline="0">
                <a:solidFill>
                  <a:schemeClr val="accent1">
                    <a:lumMod val="75000"/>
                  </a:schemeClr>
                </a:solidFill>
                <a:latin typeface="+mj-lt"/>
              </a:defRPr>
            </a:lvl1pPr>
          </a:lstStyle>
          <a:p>
            <a:pPr lvl="0"/>
            <a:r>
              <a:rPr lang="en-US" dirty="0"/>
              <a:t>name</a:t>
            </a:r>
          </a:p>
        </p:txBody>
      </p:sp>
      <p:sp>
        <p:nvSpPr>
          <p:cNvPr id="44" name="Text Placeholder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anchor="ctr"/>
          <a:lstStyle>
            <a:lvl1pPr marL="0" indent="0" algn="ctr">
              <a:buNone/>
              <a:defRPr sz="1600" cap="all" spc="100" baseline="0">
                <a:solidFill>
                  <a:schemeClr val="accent1">
                    <a:lumMod val="50000"/>
                  </a:schemeClr>
                </a:solidFill>
                <a:latin typeface="+mj-lt"/>
              </a:defRPr>
            </a:lvl1pPr>
          </a:lstStyle>
          <a:p>
            <a:pPr lvl="0"/>
            <a:r>
              <a:rPr lang="en-US" dirty="0"/>
              <a:t>name</a:t>
            </a:r>
          </a:p>
        </p:txBody>
      </p:sp>
      <p:sp>
        <p:nvSpPr>
          <p:cNvPr id="46" name="Text Placeholder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anchor="ctr"/>
          <a:lstStyle>
            <a:lvl1pPr marL="0" indent="0" algn="ctr">
              <a:buNone/>
              <a:defRPr sz="1600" cap="all" spc="100" baseline="0">
                <a:solidFill>
                  <a:schemeClr val="bg2">
                    <a:lumMod val="75000"/>
                  </a:schemeClr>
                </a:solidFill>
                <a:latin typeface="+mj-lt"/>
              </a:defRPr>
            </a:lvl1pPr>
          </a:lstStyle>
          <a:p>
            <a:pPr lvl="0"/>
            <a:r>
              <a:rPr lang="en-US" dirty="0"/>
              <a:t>name</a:t>
            </a:r>
          </a:p>
        </p:txBody>
      </p:sp>
      <p:sp>
        <p:nvSpPr>
          <p:cNvPr id="39" name="Text Placeholder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anchor="t"/>
          <a:lstStyle>
            <a:lvl1pPr marL="0" indent="0" algn="ctr">
              <a:buNone/>
              <a:defRPr sz="1400" cap="all" spc="100" baseline="0">
                <a:solidFill>
                  <a:schemeClr val="bg1">
                    <a:lumMod val="50000"/>
                  </a:schemeClr>
                </a:solidFill>
                <a:latin typeface="+mj-lt"/>
              </a:defRPr>
            </a:lvl1pPr>
          </a:lstStyle>
          <a:p>
            <a:pPr lvl="0"/>
            <a:r>
              <a:rPr lang="en-US" dirty="0"/>
              <a:t>Click to add name</a:t>
            </a:r>
          </a:p>
        </p:txBody>
      </p:sp>
      <p:sp>
        <p:nvSpPr>
          <p:cNvPr id="3" name="Date Placehold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20XX</a:t>
            </a:r>
          </a:p>
        </p:txBody>
      </p:sp>
      <p:sp>
        <p:nvSpPr>
          <p:cNvPr id="4" name="Footer Placehold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16084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anchor="ctr"/>
          <a:lstStyle>
            <a:lvl1pPr>
              <a:defRPr sz="2400" cap="all" spc="100" baseline="0">
                <a:solidFill>
                  <a:schemeClr val="accent2"/>
                </a:solidFill>
              </a:defRPr>
            </a:lvl1pPr>
          </a:lstStyle>
          <a:p>
            <a:r>
              <a:rPr lang="en-US" dirty="0"/>
              <a:t>Click to add title</a:t>
            </a:r>
          </a:p>
        </p:txBody>
      </p:sp>
      <p:sp>
        <p:nvSpPr>
          <p:cNvPr id="11" name="Text Placeholder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anchor="ctr"/>
          <a:lstStyle>
            <a:lvl1pPr marL="0" indent="0" algn="l">
              <a:buNone/>
              <a:defRPr sz="2000" cap="none" spc="100" baseline="0">
                <a:solidFill>
                  <a:schemeClr val="accent2"/>
                </a:solidFill>
                <a:latin typeface="+mn-lt"/>
              </a:defRPr>
            </a:lvl1pPr>
          </a:lstStyle>
          <a:p>
            <a:pPr lvl="0"/>
            <a:r>
              <a:rPr lang="en-US" dirty="0"/>
              <a:t>Click to add title</a:t>
            </a:r>
          </a:p>
        </p:txBody>
      </p:sp>
      <p:sp>
        <p:nvSpPr>
          <p:cNvPr id="19" name="Text Placehold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0" name="Text Placehold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3" name="Text Placehold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5" name="Text Placehold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6" name="Text Placehold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17" name="Date Placeholder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r>
              <a:rPr lang="en-US" dirty="0"/>
              <a:t>20XX</a:t>
            </a:r>
          </a:p>
        </p:txBody>
      </p:sp>
      <p:sp>
        <p:nvSpPr>
          <p:cNvPr id="27" name="Footer Placeholder 4">
            <a:extLst>
              <a:ext uri="{FF2B5EF4-FFF2-40B4-BE49-F238E27FC236}">
                <a16:creationId xmlns:a16="http://schemas.microsoft.com/office/drawing/2014/main"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7" name="Picture Placehold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a:lstStyle>
            <a:lvl1pPr marL="0" indent="0" algn="ctr">
              <a:buNone/>
              <a:defRPr/>
            </a:lvl1pPr>
          </a:lstStyle>
          <a:p>
            <a:r>
              <a:rPr lang="en-US" dirty="0"/>
              <a:t>Click to add photo</a:t>
            </a:r>
          </a:p>
        </p:txBody>
      </p:sp>
      <p:sp>
        <p:nvSpPr>
          <p:cNvPr id="28" name="Slide Number Placehold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37120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anchor="ctr"/>
          <a:lstStyle>
            <a:lvl1pPr algn="ctr">
              <a:defRPr sz="2400" cap="all" spc="100" baseline="0">
                <a:solidFill>
                  <a:schemeClr val="tx2">
                    <a:lumMod val="75000"/>
                  </a:schemeClr>
                </a:solidFill>
              </a:defRPr>
            </a:lvl1pPr>
          </a:lstStyle>
          <a:p>
            <a:r>
              <a:rPr lang="en-US" dirty="0"/>
              <a:t>CLICK TO add title</a:t>
            </a:r>
          </a:p>
        </p:txBody>
      </p:sp>
      <p:sp>
        <p:nvSpPr>
          <p:cNvPr id="34" name="Text Placeholder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anchor="ctr"/>
          <a:lstStyle>
            <a:lvl1pPr marL="0" indent="0" algn="ctr">
              <a:buNone/>
              <a:defRPr sz="2000" cap="none" spc="100" baseline="0">
                <a:solidFill>
                  <a:schemeClr val="tx2">
                    <a:lumMod val="75000"/>
                  </a:schemeClr>
                </a:solidFill>
                <a:latin typeface="+mn-lt"/>
              </a:defRPr>
            </a:lvl1pPr>
          </a:lstStyle>
          <a:p>
            <a:pPr lvl="0"/>
            <a:r>
              <a:rPr lang="en-US" dirty="0"/>
              <a:t>Click to add title</a:t>
            </a:r>
          </a:p>
        </p:txBody>
      </p:sp>
      <p:sp>
        <p:nvSpPr>
          <p:cNvPr id="35" name="Text Placeholder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a:lstStyle>
            <a:lvl1pPr marL="0" indent="0" algn="ctr">
              <a:buNone/>
              <a:defRPr sz="1800" cap="none" spc="200" baseline="0">
                <a:solidFill>
                  <a:schemeClr val="accent5">
                    <a:lumMod val="50000"/>
                  </a:schemeClr>
                </a:solidFill>
                <a:latin typeface="+mj-lt"/>
              </a:defRPr>
            </a:lvl1pPr>
          </a:lstStyle>
          <a:p>
            <a:pPr lvl="0"/>
            <a:r>
              <a:rPr lang="en-US" dirty="0"/>
              <a:t>Click to add title</a:t>
            </a:r>
          </a:p>
        </p:txBody>
      </p:sp>
      <p:sp>
        <p:nvSpPr>
          <p:cNvPr id="11" name="Text Placeholder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a:lstStyle>
            <a:lvl1pPr marL="0" indent="0" algn="ctr">
              <a:buNone/>
              <a:defRPr sz="1800" cap="none" spc="200" baseline="0">
                <a:solidFill>
                  <a:schemeClr val="accent5">
                    <a:lumMod val="50000"/>
                  </a:schemeClr>
                </a:solidFill>
                <a:latin typeface="+mj-lt"/>
              </a:defRPr>
            </a:lvl1pPr>
          </a:lstStyle>
          <a:p>
            <a:pPr lvl="0"/>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37" name="Content Placeholder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Yr Action Pla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Straight Connector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Straight Connector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anchor="ctr"/>
          <a:lstStyle>
            <a:lvl1pPr algn="ctr">
              <a:defRPr sz="2400" cap="all" spc="100" baseline="0">
                <a:solidFill>
                  <a:schemeClr val="tx2"/>
                </a:solidFill>
              </a:defRPr>
            </a:lvl1pPr>
          </a:lstStyle>
          <a:p>
            <a:r>
              <a:rPr lang="en-US" dirty="0"/>
              <a:t>Click to add title</a:t>
            </a:r>
          </a:p>
        </p:txBody>
      </p:sp>
      <p:sp>
        <p:nvSpPr>
          <p:cNvPr id="58" name="Text Placeholder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59" name="Text Placeholder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60" name="Text Placeholder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56" name="Text Placeholder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anchor="ct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20" name="Text Placeholder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1" name="Text Placeholder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3" name="Text Placeholder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4" name="Text Placeholder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5" name="Text Placeholder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6" name="Text Placeholder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7" name="Text Placeholder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8" name="Text Placeholder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9" name="Text Placeholder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0" name="Text Placeholder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1" name="Text Placeholder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61" name="Text Placeholder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62" name="Text Placeholder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a:r>
              <a:rPr lang="en-US" dirty="0"/>
              <a:t>Click to add text</a:t>
            </a:r>
          </a:p>
        </p:txBody>
      </p:sp>
      <p:sp>
        <p:nvSpPr>
          <p:cNvPr id="63" name="Text Placeholder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a:r>
              <a:rPr lang="en-US" dirty="0"/>
              <a:t>Click to add text</a:t>
            </a:r>
          </a:p>
        </p:txBody>
      </p:sp>
      <p:sp>
        <p:nvSpPr>
          <p:cNvPr id="57" name="Text Placeholder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anchor="ct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32" name="Text Placeholder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3" name="Text Placeholder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4" name="Text Placeholder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5" name="Text Placeholder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6" name="Text Placeholder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7" name="Text Placeholder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8" name="Text Placeholder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9" name="Text Placeholder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0" name="Text Placeholder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1" name="Text Placeholder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2" name="Text Placeholder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grpSp>
        <p:nvGrpSpPr>
          <p:cNvPr id="44" name="Group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Straight Connector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5" name="Group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Straight Connector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9" name="Graphic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Date Placeholder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20XX</a:t>
            </a:r>
          </a:p>
        </p:txBody>
      </p:sp>
      <p:sp>
        <p:nvSpPr>
          <p:cNvPr id="161" name="Footer Placeholder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a:t>
            </a:r>
          </a:p>
        </p:txBody>
      </p:sp>
      <p:sp>
        <p:nvSpPr>
          <p:cNvPr id="162" name="Slide Number Placeholder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70625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anchor="ctr"/>
          <a:lstStyle>
            <a:lvl1pPr>
              <a:defRPr sz="2400" cap="all" spc="100" baseline="0">
                <a:solidFill>
                  <a:schemeClr val="tx2"/>
                </a:solidFill>
              </a:defRPr>
            </a:lvl1pPr>
          </a:lstStyle>
          <a:p>
            <a:r>
              <a:rPr lang="en-US" dirty="0"/>
              <a:t>Click to add title</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8" name="Picture Placeholder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a:lstStyle>
            <a:lvl1pPr marL="0" indent="0" algn="ctr">
              <a:buNone/>
              <a:defRPr/>
            </a:lvl1pPr>
          </a:lstStyle>
          <a:p>
            <a:r>
              <a:rPr lang="en-US" dirty="0"/>
              <a:t>Click to add photo</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r Team 4-Up">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10" name="Picture Placeholder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15" name="Text Placeholder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17" name="Rectangle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a:lstStyle>
            <a:lvl1pPr marL="0" indent="0" algn="ctr">
              <a:buNone/>
              <a:defRPr/>
            </a:lvl1pPr>
          </a:lstStyle>
          <a:p>
            <a:r>
              <a:rPr lang="en-US" dirty="0"/>
              <a:t>Click to add photo</a:t>
            </a:r>
          </a:p>
        </p:txBody>
      </p:sp>
      <p:sp>
        <p:nvSpPr>
          <p:cNvPr id="19" name="Rectangle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27" name="Text Placeholder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20" name="Picture Placeholder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a:lstStyle>
            <a:lvl1pPr marL="0" indent="0" algn="ctr">
              <a:buNone/>
              <a:defRPr/>
            </a:lvl1pPr>
          </a:lstStyle>
          <a:p>
            <a:r>
              <a:rPr lang="en-US" dirty="0"/>
              <a:t>Click to add photo</a:t>
            </a:r>
          </a:p>
        </p:txBody>
      </p:sp>
      <p:sp>
        <p:nvSpPr>
          <p:cNvPr id="21" name="Rectangle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29" name="Text Placeholder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24" name="Picture Placeholder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a:lstStyle>
            <a:lvl1pPr marL="0" indent="0" algn="ctr">
              <a:buNone/>
              <a:defRPr/>
            </a:lvl1pPr>
          </a:lstStyle>
          <a:p>
            <a:r>
              <a:rPr lang="en-US" dirty="0"/>
              <a:t>Click to add photo</a:t>
            </a:r>
          </a:p>
        </p:txBody>
      </p:sp>
      <p:sp>
        <p:nvSpPr>
          <p:cNvPr id="30" name="Text Placeholder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31" name="Text Placeholder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3" name="Date Placeholder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232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Team 8-Up">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10" name="Picture Placeholder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a:lstStyle>
            <a:lvl1pPr marL="0" indent="0" algn="ctr">
              <a:buNone/>
              <a:defRPr/>
            </a:lvl1pPr>
          </a:lstStyle>
          <a:p>
            <a:r>
              <a:rPr lang="en-US" dirty="0"/>
              <a:t>Click to add photo</a:t>
            </a:r>
          </a:p>
        </p:txBody>
      </p:sp>
      <p:sp>
        <p:nvSpPr>
          <p:cNvPr id="11" name="Rectangle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47" name="Text Placeholder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48" name="Picture Placeholder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a:lstStyle>
            <a:lvl1pPr marL="0" indent="0" algn="ctr">
              <a:buNone/>
              <a:defRPr/>
            </a:lvl1pPr>
          </a:lstStyle>
          <a:p>
            <a:r>
              <a:rPr lang="en-US" dirty="0"/>
              <a:t>Click to add photo</a:t>
            </a:r>
          </a:p>
        </p:txBody>
      </p:sp>
      <p:sp>
        <p:nvSpPr>
          <p:cNvPr id="49" name="Rectangle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1" name="Text Placeholder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52" name="Picture Placeholder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a:lstStyle>
            <a:lvl1pPr marL="0" indent="0" algn="ctr">
              <a:buNone/>
              <a:defRPr/>
            </a:lvl1pPr>
          </a:lstStyle>
          <a:p>
            <a:r>
              <a:rPr lang="en-US" dirty="0"/>
              <a:t>Click to add photo</a:t>
            </a:r>
          </a:p>
        </p:txBody>
      </p:sp>
      <p:sp>
        <p:nvSpPr>
          <p:cNvPr id="53" name="Rectangle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Placeholder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5" name="Text Placeholder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56" name="Picture Placeholder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a:lstStyle>
            <a:lvl1pPr marL="0" indent="0" algn="ctr">
              <a:buNone/>
              <a:defRPr/>
            </a:lvl1pPr>
          </a:lstStyle>
          <a:p>
            <a:r>
              <a:rPr lang="en-US" dirty="0"/>
              <a:t>Click to add photo</a:t>
            </a:r>
          </a:p>
        </p:txBody>
      </p:sp>
      <p:sp>
        <p:nvSpPr>
          <p:cNvPr id="57" name="Rectangle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9" name="Text Placeholder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0" name="Picture Placeholder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a:lstStyle>
            <a:lvl1pPr marL="0" indent="0" algn="ctr">
              <a:buNone/>
              <a:defRPr/>
            </a:lvl1pPr>
          </a:lstStyle>
          <a:p>
            <a:r>
              <a:rPr lang="en-US" dirty="0"/>
              <a:t>Click to add photo</a:t>
            </a:r>
          </a:p>
        </p:txBody>
      </p:sp>
      <p:sp>
        <p:nvSpPr>
          <p:cNvPr id="61" name="Rectangle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63" name="Text Placeholder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4" name="Picture Placeholder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a:lstStyle>
            <a:lvl1pPr marL="0" indent="0" algn="ctr">
              <a:buNone/>
              <a:defRPr/>
            </a:lvl1pPr>
          </a:lstStyle>
          <a:p>
            <a:r>
              <a:rPr lang="en-US" dirty="0"/>
              <a:t>Click to add photo</a:t>
            </a:r>
          </a:p>
        </p:txBody>
      </p:sp>
      <p:sp>
        <p:nvSpPr>
          <p:cNvPr id="65" name="Rectangle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Placeholder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67" name="Text Placeholder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8" name="Picture Placeholder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a:lstStyle>
            <a:lvl1pPr marL="0" indent="0" algn="ctr">
              <a:buNone/>
              <a:defRPr/>
            </a:lvl1pPr>
          </a:lstStyle>
          <a:p>
            <a:r>
              <a:rPr lang="en-US" dirty="0"/>
              <a:t>Click to add photo</a:t>
            </a:r>
          </a:p>
        </p:txBody>
      </p:sp>
      <p:sp>
        <p:nvSpPr>
          <p:cNvPr id="69" name="Rectangle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71" name="Text Placeholder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72" name="Picture Placeholder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a:lstStyle>
            <a:lvl1pPr marL="0" indent="0" algn="ctr">
              <a:buNone/>
              <a:defRPr/>
            </a:lvl1pPr>
          </a:lstStyle>
          <a:p>
            <a:r>
              <a:rPr lang="en-US" dirty="0"/>
              <a:t>Click to add photo</a:t>
            </a:r>
          </a:p>
        </p:txBody>
      </p:sp>
      <p:sp>
        <p:nvSpPr>
          <p:cNvPr id="73" name="Rectangle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 Placeholder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75" name="Text Placeholder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3" name="Date Placeholder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82816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anchor="ctr"/>
          <a:lstStyle>
            <a:lvl1pPr algn="ctr">
              <a:defRPr lang="en-US" sz="2400" cap="all" spc="100" baseline="0">
                <a:solidFill>
                  <a:schemeClr val="tx2">
                    <a:lumMod val="75000"/>
                  </a:schemeClr>
                </a:solidFill>
              </a:defRPr>
            </a:lvl1pPr>
          </a:lstStyle>
          <a:p>
            <a:r>
              <a:rPr lang="en-US" dirty="0"/>
              <a:t>Click to add title</a:t>
            </a:r>
          </a:p>
        </p:txBody>
      </p:sp>
      <p:sp>
        <p:nvSpPr>
          <p:cNvPr id="18" name="Text Placeholder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59" name="Text Placeholder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60" name="Text Placeholder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61" name="Text Placeholder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52" name="Text Placehold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51" name="Text Placeholder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78" name="Text Placeholder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77" name="Text Placeholder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80" name="Text Placeholder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79" name="Text Placeholder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82" name="Text Placeholder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81" name="Text Placeholder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68" name="Date Placeholder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294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anchor="ctr"/>
          <a:lstStyle>
            <a:lvl1pPr algn="r">
              <a:defRPr sz="2400" cap="all" spc="100" baseline="0">
                <a:solidFill>
                  <a:schemeClr val="accent2"/>
                </a:solidFill>
              </a:defRPr>
            </a:lvl1pPr>
          </a:lstStyle>
          <a:p>
            <a:r>
              <a:rPr lang="en-US" dirty="0"/>
              <a:t>Click to add title</a:t>
            </a:r>
          </a:p>
        </p:txBody>
      </p:sp>
      <p:sp>
        <p:nvSpPr>
          <p:cNvPr id="6" name="Picture Placeholder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a:lstStyle>
            <a:lvl1pPr marL="0" indent="0" algn="l">
              <a:buNone/>
              <a:defRPr/>
            </a:lvl1pPr>
          </a:lstStyle>
          <a:p>
            <a:r>
              <a:rPr lang="en-US" dirty="0"/>
              <a:t>Click to add photo</a:t>
            </a:r>
          </a:p>
        </p:txBody>
      </p:sp>
      <p:sp>
        <p:nvSpPr>
          <p:cNvPr id="3" name="Date Placeholder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8" name="Text Placeholder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anchor="t"/>
          <a:lstStyle>
            <a:lvl1pPr marL="0" indent="0" algn="l">
              <a:lnSpc>
                <a:spcPct val="125000"/>
              </a:lnSpc>
              <a:spcBef>
                <a:spcPts val="0"/>
              </a:spcBef>
              <a:buNone/>
              <a:defRPr sz="1600" cap="none" spc="100" baseline="0">
                <a:solidFill>
                  <a:schemeClr val="bg1"/>
                </a:solidFill>
                <a:latin typeface="+mn-lt"/>
              </a:defRPr>
            </a:lvl1pPr>
          </a:lstStyle>
          <a:p>
            <a:pPr lvl="0"/>
            <a:r>
              <a:rPr lang="en-US" dirty="0"/>
              <a:t>Click to add subtitle</a:t>
            </a:r>
          </a:p>
        </p:txBody>
      </p:sp>
      <p:sp>
        <p:nvSpPr>
          <p:cNvPr id="4" name="Footer Placeholder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Pitch deck</a:t>
            </a:r>
          </a:p>
        </p:txBody>
      </p:sp>
      <p:sp>
        <p:nvSpPr>
          <p:cNvPr id="5" name="Slide Number Placehold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502069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a:lstStyle>
            <a:lvl1pPr marL="0" indent="0" algn="ctr">
              <a:buNone/>
              <a:defRPr/>
            </a:lvl1pPr>
          </a:lstStyle>
          <a:p>
            <a:r>
              <a:rPr lang="en-US" dirty="0"/>
              <a:t>Click to add photo</a:t>
            </a:r>
          </a:p>
        </p:txBody>
      </p:sp>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anchor="t"/>
          <a:lstStyle>
            <a:lvl1pPr marL="0" indent="0" algn="l">
              <a:lnSpc>
                <a:spcPct val="80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12" name="Text Placeholder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8" name="Text Placeholder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3" name="Text Placeholder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9" name="Text Placeholder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Text Placeholder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3" name="Text Placeholder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0" name="Text Placeholder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2" name="Text Placeholder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4" name="Text Placeholder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4" name="Text Placeholder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a:lvl1pPr>
          </a:lstStyle>
          <a:p>
            <a:r>
              <a:rPr lang="en-US" dirty="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anchor="ctr"/>
          <a:lstStyle>
            <a:lvl1pPr algn="ctr">
              <a:defRPr sz="2400" cap="all" spc="100" baseline="0">
                <a:solidFill>
                  <a:schemeClr val="tx2">
                    <a:lumMod val="75000"/>
                  </a:schemeClr>
                </a:solidFill>
              </a:defRPr>
            </a:lvl1pPr>
          </a:lstStyle>
          <a:p>
            <a:r>
              <a:rPr lang="en-US" dirty="0"/>
              <a:t>Click to add title</a:t>
            </a:r>
          </a:p>
        </p:txBody>
      </p:sp>
      <p:sp>
        <p:nvSpPr>
          <p:cNvPr id="5" name="Picture Placeholder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a:lstStyle>
            <a:lvl1pPr marL="0" indent="0" algn="ctr">
              <a:buNone/>
              <a:defRPr sz="1100"/>
            </a:lvl1pPr>
          </a:lstStyle>
          <a:p>
            <a:r>
              <a:rPr lang="en-US"/>
              <a:t>Click icon to add picture</a:t>
            </a:r>
            <a:endParaRPr lang="en-US" dirty="0"/>
          </a:p>
        </p:txBody>
      </p:sp>
      <p:sp>
        <p:nvSpPr>
          <p:cNvPr id="22" name="Picture Placeholder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a:lstStyle>
            <a:lvl1pPr marL="0" indent="0" algn="ctr">
              <a:buNone/>
              <a:defRPr sz="1100"/>
            </a:lvl1pPr>
          </a:lstStyle>
          <a:p>
            <a:r>
              <a:rPr lang="en-US"/>
              <a:t>Click icon to add picture</a:t>
            </a:r>
            <a:endParaRPr lang="en-US" dirty="0"/>
          </a:p>
        </p:txBody>
      </p:sp>
      <p:sp>
        <p:nvSpPr>
          <p:cNvPr id="23" name="Picture Placeholder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a:lstStyle>
            <a:lvl1pPr marL="0" indent="0" algn="ctr">
              <a:buNone/>
              <a:defRPr sz="1100"/>
            </a:lvl1pPr>
          </a:lstStyle>
          <a:p>
            <a:r>
              <a:rPr lang="en-US"/>
              <a:t>Click icon to add picture</a:t>
            </a:r>
            <a:endParaRPr lang="en-US" dirty="0"/>
          </a:p>
        </p:txBody>
      </p:sp>
      <p:sp>
        <p:nvSpPr>
          <p:cNvPr id="24" name="Picture Placeholder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a:lstStyle>
            <a:lvl1pPr marL="0" indent="0" algn="ctr">
              <a:buNone/>
              <a:defRPr sz="1100"/>
            </a:lvl1pPr>
          </a:lstStyle>
          <a:p>
            <a:r>
              <a:rPr lang="en-US"/>
              <a:t>Click icon to add picture</a:t>
            </a:r>
            <a:endParaRPr lang="en-US" dirty="0"/>
          </a:p>
        </p:txBody>
      </p:sp>
      <p:sp>
        <p:nvSpPr>
          <p:cNvPr id="30" name="Text Placeholder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28" name="Text Placeholder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4" name="Text Placeholder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3" name="Text Placeholder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6" name="Text Placeholder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5" name="Text Placeholder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8" name="Text Placeholder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7" name="Text Placeholder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anchor="ctr"/>
          <a:lstStyle>
            <a:lvl1pPr algn="ctr">
              <a:defRPr sz="2400" cap="all" spc="100" baseline="0">
                <a:solidFill>
                  <a:schemeClr val="bg1"/>
                </a:solidFill>
              </a:defRPr>
            </a:lvl1pPr>
          </a:lstStyle>
          <a:p>
            <a:r>
              <a:rPr lang="en-US" dirty="0"/>
              <a:t>Add title</a:t>
            </a:r>
          </a:p>
        </p:txBody>
      </p:sp>
      <p:sp>
        <p:nvSpPr>
          <p:cNvPr id="8" name="Date Placeholder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15" name="Text Placeholder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anchor="ctr"/>
          <a:lstStyle>
            <a:lvl1pPr marL="0" indent="0" algn="l">
              <a:lnSpc>
                <a:spcPct val="200000"/>
              </a:lnSpc>
              <a:spcBef>
                <a:spcPts val="0"/>
              </a:spcBef>
              <a:buNone/>
              <a:defRPr sz="1800" cap="none" spc="10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417042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a:lstStyle>
            <a:lvl1pPr algn="ctr">
              <a:defRPr sz="6000"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6" name="Text Placeholder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6" name="Text Placeholder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5" name="Text Placeholder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9" name="Text Placeholder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anchor="ctr"/>
          <a:lstStyle>
            <a:lvl1pPr algn="l">
              <a:defRPr sz="2400" cap="all" spc="100" baseline="0">
                <a:solidFill>
                  <a:schemeClr val="accent2"/>
                </a:solidFill>
              </a:defRPr>
            </a:lvl1pPr>
          </a:lstStyle>
          <a:p>
            <a:r>
              <a:rPr lang="en-US" dirty="0"/>
              <a:t>Click to add title</a:t>
            </a:r>
          </a:p>
        </p:txBody>
      </p:sp>
      <p:sp>
        <p:nvSpPr>
          <p:cNvPr id="15" name="Text Placeholder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22" name="Text Placeholder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24" name="Text Placeholder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14" name="Text Placeholder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3" name="Text Placeholder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5" name="Date Placeholder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8" name="Picture Placeholder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a:lstStyle>
            <a:lvl1pPr marL="0" indent="0" algn="ctr">
              <a:buNone/>
              <a:defRPr/>
            </a:lvl1pPr>
          </a:lstStyle>
          <a:p>
            <a:r>
              <a:rPr lang="en-US" dirty="0"/>
              <a:t>Click to add photo</a:t>
            </a:r>
          </a:p>
        </p:txBody>
      </p:sp>
      <p:sp>
        <p:nvSpPr>
          <p:cNvPr id="13" name="Footer Placeholder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a:lstStyle>
            <a:lvl1pPr>
              <a:defRPr>
                <a:solidFill>
                  <a:schemeClr val="bg1"/>
                </a:solidFill>
                <a:effectLst>
                  <a:outerShdw blurRad="38100" dist="38100" dir="2700000" algn="tl">
                    <a:srgbClr val="000000">
                      <a:alpha val="43137"/>
                    </a:srgbClr>
                  </a:outerShdw>
                </a:effectLst>
              </a:defRPr>
            </a:lvl1pPr>
          </a:lstStyle>
          <a:p>
            <a:r>
              <a:rPr lang="en-US" dirty="0"/>
              <a:t>Pitch deck</a:t>
            </a:r>
          </a:p>
        </p:txBody>
      </p:sp>
      <p:sp>
        <p:nvSpPr>
          <p:cNvPr id="27" name="Slide Number Placeholder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2532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4.png"/><Relationship Id="rId11" Type="http://schemas.openxmlformats.org/officeDocument/2006/relationships/image" Target="../media/image1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native-land.ca/" TargetMode="External"/><Relationship Id="rId3" Type="http://schemas.openxmlformats.org/officeDocument/2006/relationships/image" Target="../media/image6.jpeg"/><Relationship Id="rId7" Type="http://schemas.openxmlformats.org/officeDocument/2006/relationships/hyperlink" Target="https://alderville.c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alderville.ca/"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customXml" Target="../ink/ink6.xml"/><Relationship Id="rId26" Type="http://schemas.openxmlformats.org/officeDocument/2006/relationships/image" Target="../media/image39.png"/><Relationship Id="rId39" Type="http://schemas.openxmlformats.org/officeDocument/2006/relationships/customXml" Target="../ink/ink16.xml"/><Relationship Id="rId21" Type="http://schemas.openxmlformats.org/officeDocument/2006/relationships/image" Target="../media/image36.png"/><Relationship Id="rId34" Type="http://schemas.openxmlformats.org/officeDocument/2006/relationships/image" Target="../media/image43.png"/><Relationship Id="rId42" Type="http://schemas.openxmlformats.org/officeDocument/2006/relationships/customXml" Target="../ink/ink19.xml"/><Relationship Id="rId7"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customXml" Target="../ink/ink5.xml"/><Relationship Id="rId29" Type="http://schemas.openxmlformats.org/officeDocument/2006/relationships/customXml" Target="../ink/ink11.xml"/><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1.png"/><Relationship Id="rId24" Type="http://schemas.openxmlformats.org/officeDocument/2006/relationships/customXml" Target="../ink/ink9.xml"/><Relationship Id="rId32" Type="http://schemas.openxmlformats.org/officeDocument/2006/relationships/image" Target="../media/image42.png"/><Relationship Id="rId37" Type="http://schemas.openxmlformats.org/officeDocument/2006/relationships/customXml" Target="../ink/ink15.xml"/><Relationship Id="rId40" Type="http://schemas.openxmlformats.org/officeDocument/2006/relationships/customXml" Target="../ink/ink17.xml"/><Relationship Id="rId45" Type="http://schemas.openxmlformats.org/officeDocument/2006/relationships/image" Target="../media/image45.png"/><Relationship Id="rId5" Type="http://schemas.openxmlformats.org/officeDocument/2006/relationships/image" Target="../media/image27.png"/><Relationship Id="rId15" Type="http://schemas.openxmlformats.org/officeDocument/2006/relationships/image" Target="../media/image33.png"/><Relationship Id="rId23" Type="http://schemas.openxmlformats.org/officeDocument/2006/relationships/image" Target="../media/image37.png"/><Relationship Id="rId28" Type="http://schemas.openxmlformats.org/officeDocument/2006/relationships/image" Target="../media/image40.png"/><Relationship Id="rId36" Type="http://schemas.openxmlformats.org/officeDocument/2006/relationships/image" Target="../media/image44.png"/><Relationship Id="rId10" Type="http://schemas.openxmlformats.org/officeDocument/2006/relationships/customXml" Target="../ink/ink2.xml"/><Relationship Id="rId19" Type="http://schemas.openxmlformats.org/officeDocument/2006/relationships/image" Target="../media/image35.png"/><Relationship Id="rId31" Type="http://schemas.openxmlformats.org/officeDocument/2006/relationships/customXml" Target="../ink/ink12.xml"/><Relationship Id="rId44" Type="http://schemas.openxmlformats.org/officeDocument/2006/relationships/customXml" Target="../ink/ink21.xml"/><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customXml" Target="../ink/ink10.xml"/><Relationship Id="rId30" Type="http://schemas.openxmlformats.org/officeDocument/2006/relationships/image" Target="../media/image41.png"/><Relationship Id="rId35" Type="http://schemas.openxmlformats.org/officeDocument/2006/relationships/customXml" Target="../ink/ink14.xml"/><Relationship Id="rId43" Type="http://schemas.openxmlformats.org/officeDocument/2006/relationships/customXml" Target="../ink/ink20.xml"/><Relationship Id="rId8" Type="http://schemas.openxmlformats.org/officeDocument/2006/relationships/customXml" Target="../ink/ink1.xml"/><Relationship Id="rId3" Type="http://schemas.openxmlformats.org/officeDocument/2006/relationships/image" Target="../media/image25.png"/><Relationship Id="rId12" Type="http://schemas.openxmlformats.org/officeDocument/2006/relationships/customXml" Target="../ink/ink3.xml"/><Relationship Id="rId17" Type="http://schemas.openxmlformats.org/officeDocument/2006/relationships/image" Target="../media/image34.png"/><Relationship Id="rId25" Type="http://schemas.openxmlformats.org/officeDocument/2006/relationships/image" Target="../media/image38.png"/><Relationship Id="rId33" Type="http://schemas.openxmlformats.org/officeDocument/2006/relationships/customXml" Target="../ink/ink13.xml"/><Relationship Id="rId38" Type="http://schemas.openxmlformats.org/officeDocument/2006/relationships/image" Target="../media/image15.png"/><Relationship Id="rId46" Type="http://schemas.openxmlformats.org/officeDocument/2006/relationships/image" Target="../media/image46.png"/><Relationship Id="rId20" Type="http://schemas.openxmlformats.org/officeDocument/2006/relationships/customXml" Target="../ink/ink7.xml"/><Relationship Id="rId41" Type="http://schemas.openxmlformats.org/officeDocument/2006/relationships/customXml" Target="../ink/ink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green grass&#10;">
            <a:extLst>
              <a:ext uri="{FF2B5EF4-FFF2-40B4-BE49-F238E27FC236}">
                <a16:creationId xmlns:a16="http://schemas.microsoft.com/office/drawing/2014/main" id="{2A7E6CAB-B5FF-46B8-964A-7A01020AAB1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6858000"/>
          </a:xfrm>
        </p:spPr>
      </p:pic>
      <p:sp>
        <p:nvSpPr>
          <p:cNvPr id="7" name="Title 6">
            <a:extLst>
              <a:ext uri="{FF2B5EF4-FFF2-40B4-BE49-F238E27FC236}">
                <a16:creationId xmlns:a16="http://schemas.microsoft.com/office/drawing/2014/main" id="{CF45A9EB-00FC-4DE7-8041-09649EF9B9B6}"/>
              </a:ext>
            </a:extLst>
          </p:cNvPr>
          <p:cNvSpPr>
            <a:spLocks noGrp="1"/>
          </p:cNvSpPr>
          <p:nvPr>
            <p:ph type="title"/>
          </p:nvPr>
        </p:nvSpPr>
        <p:spPr>
          <a:xfrm>
            <a:off x="0" y="2384902"/>
            <a:ext cx="12192000" cy="1425257"/>
          </a:xfrm>
        </p:spPr>
        <p:txBody>
          <a:bodyPr/>
          <a:lstStyle/>
          <a:p>
            <a:r>
              <a:rPr lang="en-US" sz="2800" b="1" dirty="0">
                <a:effectLst/>
                <a:ea typeface="Arial" panose="020B0604020202020204" pitchFamily="34" charset="0"/>
              </a:rPr>
              <a:t>SECWEPEMCTIN INTRODUCTION </a:t>
            </a:r>
            <a:br>
              <a:rPr lang="en-US" sz="2800" b="1" dirty="0">
                <a:effectLst/>
                <a:ea typeface="Arial" panose="020B0604020202020204" pitchFamily="34" charset="0"/>
              </a:rPr>
            </a:br>
            <a:r>
              <a:rPr lang="en-US" sz="2800" b="1" dirty="0">
                <a:effectLst/>
                <a:ea typeface="Arial" panose="020B0604020202020204" pitchFamily="34" charset="0"/>
              </a:rPr>
              <a:t>&amp; </a:t>
            </a:r>
            <a:br>
              <a:rPr lang="en-US" sz="2800" b="1" dirty="0">
                <a:effectLst/>
                <a:ea typeface="Arial" panose="020B0604020202020204" pitchFamily="34" charset="0"/>
              </a:rPr>
            </a:br>
            <a:r>
              <a:rPr lang="en-US" sz="2800" b="1" dirty="0"/>
              <a:t>STSPTEKWLL</a:t>
            </a:r>
          </a:p>
        </p:txBody>
      </p:sp>
      <p:sp>
        <p:nvSpPr>
          <p:cNvPr id="14" name="Text Placeholder 13">
            <a:extLst>
              <a:ext uri="{FF2B5EF4-FFF2-40B4-BE49-F238E27FC236}">
                <a16:creationId xmlns:a16="http://schemas.microsoft.com/office/drawing/2014/main" id="{ECE1E739-E339-4FB6-A10E-22AB1A0D782B}"/>
              </a:ext>
            </a:extLst>
          </p:cNvPr>
          <p:cNvSpPr>
            <a:spLocks noGrp="1"/>
          </p:cNvSpPr>
          <p:nvPr>
            <p:ph type="body" sz="quarter" idx="12"/>
          </p:nvPr>
        </p:nvSpPr>
        <p:spPr>
          <a:xfrm>
            <a:off x="0" y="3867309"/>
            <a:ext cx="12192000" cy="1036320"/>
          </a:xfrm>
        </p:spPr>
        <p:txBody>
          <a:bodyPr/>
          <a:lstStyle/>
          <a:p>
            <a:r>
              <a:rPr lang="en-US" dirty="0"/>
              <a:t>Karie Russell – March 1, 2023</a:t>
            </a:r>
          </a:p>
        </p:txBody>
      </p:sp>
      <p:sp>
        <p:nvSpPr>
          <p:cNvPr id="12" name="Rectangle 11">
            <a:extLst>
              <a:ext uri="{FF2B5EF4-FFF2-40B4-BE49-F238E27FC236}">
                <a16:creationId xmlns:a16="http://schemas.microsoft.com/office/drawing/2014/main" id="{619D1BA2-3111-4E03-81E3-0D0F9BA3676D}"/>
              </a:ext>
              <a:ext uri="{C183D7F6-B498-43B3-948B-1728B52AA6E4}">
                <adec:decorative xmlns:adec="http://schemas.microsoft.com/office/drawing/2017/decorative" val="1"/>
              </a:ext>
            </a:extLst>
          </p:cNvPr>
          <p:cNvSpPr/>
          <p:nvPr/>
        </p:nvSpPr>
        <p:spPr>
          <a:xfrm>
            <a:off x="0" y="0"/>
            <a:ext cx="12192000" cy="244205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A4B20A4-BDBA-4ACB-BCCE-1FF6B09FE0A1}"/>
              </a:ext>
              <a:ext uri="{C183D7F6-B498-43B3-948B-1728B52AA6E4}">
                <adec:decorative xmlns:adec="http://schemas.microsoft.com/office/drawing/2017/decorative" val="1"/>
              </a:ext>
            </a:extLst>
          </p:cNvPr>
          <p:cNvSpPr/>
          <p:nvPr/>
        </p:nvSpPr>
        <p:spPr>
          <a:xfrm>
            <a:off x="-1" y="4903788"/>
            <a:ext cx="12192000" cy="195421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95DD68C-FEB8-4CF6-883B-1CA9912E417D}"/>
              </a:ext>
              <a:ext uri="{C183D7F6-B498-43B3-948B-1728B52AA6E4}">
                <adec:decorative xmlns:adec="http://schemas.microsoft.com/office/drawing/2017/decorative" val="1"/>
              </a:ext>
            </a:extLst>
          </p:cNvPr>
          <p:cNvSpPr/>
          <p:nvPr/>
        </p:nvSpPr>
        <p:spPr>
          <a:xfrm>
            <a:off x="2724150" y="1912938"/>
            <a:ext cx="6819900" cy="200953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327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4FDD6906-1C24-4943-96AE-3D921C54A365}"/>
              </a:ext>
            </a:extLst>
          </p:cNvPr>
          <p:cNvSpPr>
            <a:spLocks noGrp="1"/>
          </p:cNvSpPr>
          <p:nvPr>
            <p:ph type="dt" sz="half" idx="2"/>
          </p:nvPr>
        </p:nvSpPr>
        <p:spPr>
          <a:xfrm>
            <a:off x="838200" y="6356350"/>
            <a:ext cx="2743200" cy="365125"/>
          </a:xfrm>
        </p:spPr>
        <p:txBody>
          <a:bodyPr/>
          <a:lstStyle/>
          <a:p>
            <a:r>
              <a:rPr lang="en-US" dirty="0"/>
              <a:t>20XX</a:t>
            </a:r>
          </a:p>
        </p:txBody>
      </p:sp>
      <p:sp>
        <p:nvSpPr>
          <p:cNvPr id="15" name="Footer Placeholder 14">
            <a:extLst>
              <a:ext uri="{FF2B5EF4-FFF2-40B4-BE49-F238E27FC236}">
                <a16:creationId xmlns:a16="http://schemas.microsoft.com/office/drawing/2014/main" id="{7E994A2C-DB38-4747-8F1D-41BA60924831}"/>
              </a:ext>
            </a:extLst>
          </p:cNvPr>
          <p:cNvSpPr>
            <a:spLocks noGrp="1"/>
          </p:cNvSpPr>
          <p:nvPr>
            <p:ph type="ftr" sz="quarter" idx="3"/>
          </p:nvPr>
        </p:nvSpPr>
        <p:spPr>
          <a:xfrm>
            <a:off x="4038600" y="6356350"/>
            <a:ext cx="4114800" cy="365125"/>
          </a:xfrm>
        </p:spPr>
        <p:txBody>
          <a:bodyPr/>
          <a:lstStyle/>
          <a:p>
            <a:r>
              <a:rPr lang="en-US" dirty="0"/>
              <a:t>The story of Salmon Boy</a:t>
            </a:r>
          </a:p>
        </p:txBody>
      </p:sp>
      <p:sp>
        <p:nvSpPr>
          <p:cNvPr id="16" name="Slide Number Placeholder 15">
            <a:extLst>
              <a:ext uri="{FF2B5EF4-FFF2-40B4-BE49-F238E27FC236}">
                <a16:creationId xmlns:a16="http://schemas.microsoft.com/office/drawing/2014/main" id="{B4B869B9-27B2-49B6-8155-82C866DB1AD1}"/>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10</a:t>
            </a:fld>
            <a:endParaRPr lang="en-US" dirty="0"/>
          </a:p>
        </p:txBody>
      </p:sp>
      <p:sp>
        <p:nvSpPr>
          <p:cNvPr id="28" name="TextBox 27">
            <a:extLst>
              <a:ext uri="{FF2B5EF4-FFF2-40B4-BE49-F238E27FC236}">
                <a16:creationId xmlns:a16="http://schemas.microsoft.com/office/drawing/2014/main" id="{A9B54CF7-FAE3-7581-CA1A-28051C7A126A}"/>
              </a:ext>
            </a:extLst>
          </p:cNvPr>
          <p:cNvSpPr txBox="1"/>
          <p:nvPr/>
        </p:nvSpPr>
        <p:spPr>
          <a:xfrm>
            <a:off x="3084395" y="4230364"/>
            <a:ext cx="8770961" cy="1938992"/>
          </a:xfrm>
          <a:prstGeom prst="rect">
            <a:avLst/>
          </a:prstGeom>
          <a:noFill/>
        </p:spPr>
        <p:txBody>
          <a:bodyPr wrap="square">
            <a:spAutoFit/>
          </a:bodyPr>
          <a:lstStyle/>
          <a:p>
            <a:r>
              <a:rPr lang="en-US" sz="2400" dirty="0"/>
              <a:t>In two months’ time I shall return, and we shall give a feast to the people.” Then the old man was so happy. Instead of weeping and singing dirges, he now whistled all day long. The people said, ‘Something must have happened to make the old man so happy. He has changed from sadness to happiness very quickly.” </a:t>
            </a:r>
          </a:p>
        </p:txBody>
      </p:sp>
      <p:sp>
        <p:nvSpPr>
          <p:cNvPr id="3" name="TextBox 2">
            <a:extLst>
              <a:ext uri="{FF2B5EF4-FFF2-40B4-BE49-F238E27FC236}">
                <a16:creationId xmlns:a16="http://schemas.microsoft.com/office/drawing/2014/main" id="{F812871F-7C23-D39C-1C97-A38CD3FD4CB9}"/>
              </a:ext>
            </a:extLst>
          </p:cNvPr>
          <p:cNvSpPr txBox="1"/>
          <p:nvPr/>
        </p:nvSpPr>
        <p:spPr>
          <a:xfrm>
            <a:off x="534538" y="393522"/>
            <a:ext cx="7381164" cy="3416320"/>
          </a:xfrm>
          <a:prstGeom prst="rect">
            <a:avLst/>
          </a:prstGeom>
          <a:noFill/>
        </p:spPr>
        <p:txBody>
          <a:bodyPr wrap="square">
            <a:spAutoFit/>
          </a:bodyPr>
          <a:lstStyle/>
          <a:p>
            <a:r>
              <a:rPr lang="en-US" sz="2400" dirty="0"/>
              <a:t>On the following day the grandfather unwrapped him and found that the whole head had become human. On the following day the king salmon boy had assumed human form down to the waist. On the </a:t>
            </a:r>
            <a:r>
              <a:rPr lang="en-US" sz="2400" b="1" dirty="0"/>
              <a:t>third</a:t>
            </a:r>
            <a:r>
              <a:rPr lang="en-US" sz="2400" dirty="0"/>
              <a:t> day he was man down to the knees; and on the </a:t>
            </a:r>
            <a:r>
              <a:rPr lang="en-US" sz="2400" b="1" dirty="0"/>
              <a:t>fourth</a:t>
            </a:r>
            <a:r>
              <a:rPr lang="en-US" sz="2400" dirty="0"/>
              <a:t> day, when the blanket was opened, the boy jumped out, saying, “It is I, grandfather! Tell no one of my return. Catch and cure all the fish you can, while I go and hunt. </a:t>
            </a:r>
          </a:p>
        </p:txBody>
      </p:sp>
      <p:pic>
        <p:nvPicPr>
          <p:cNvPr id="5" name="Picture 4">
            <a:extLst>
              <a:ext uri="{FF2B5EF4-FFF2-40B4-BE49-F238E27FC236}">
                <a16:creationId xmlns:a16="http://schemas.microsoft.com/office/drawing/2014/main" id="{399DDAA4-CA45-C325-E29D-0F43CDC7138C}"/>
              </a:ext>
            </a:extLst>
          </p:cNvPr>
          <p:cNvPicPr>
            <a:picLocks noChangeAspect="1"/>
          </p:cNvPicPr>
          <p:nvPr/>
        </p:nvPicPr>
        <p:blipFill>
          <a:blip r:embed="rId3"/>
          <a:stretch>
            <a:fillRect/>
          </a:stretch>
        </p:blipFill>
        <p:spPr>
          <a:xfrm>
            <a:off x="7915702" y="276831"/>
            <a:ext cx="2438151" cy="3270449"/>
          </a:xfrm>
          <a:prstGeom prst="rect">
            <a:avLst/>
          </a:prstGeom>
        </p:spPr>
      </p:pic>
      <p:pic>
        <p:nvPicPr>
          <p:cNvPr id="4" name="Picture 3">
            <a:extLst>
              <a:ext uri="{FF2B5EF4-FFF2-40B4-BE49-F238E27FC236}">
                <a16:creationId xmlns:a16="http://schemas.microsoft.com/office/drawing/2014/main" id="{8BA63783-0959-940D-7ABE-CA72F4279476}"/>
              </a:ext>
            </a:extLst>
          </p:cNvPr>
          <p:cNvPicPr>
            <a:picLocks noChangeAspect="1"/>
          </p:cNvPicPr>
          <p:nvPr/>
        </p:nvPicPr>
        <p:blipFill>
          <a:blip r:embed="rId4"/>
          <a:stretch>
            <a:fillRect/>
          </a:stretch>
        </p:blipFill>
        <p:spPr>
          <a:xfrm>
            <a:off x="9514289" y="747618"/>
            <a:ext cx="2341067" cy="2328874"/>
          </a:xfrm>
          <a:prstGeom prst="rect">
            <a:avLst/>
          </a:prstGeom>
        </p:spPr>
      </p:pic>
      <p:pic>
        <p:nvPicPr>
          <p:cNvPr id="6" name="Picture 5">
            <a:extLst>
              <a:ext uri="{FF2B5EF4-FFF2-40B4-BE49-F238E27FC236}">
                <a16:creationId xmlns:a16="http://schemas.microsoft.com/office/drawing/2014/main" id="{9F62BDF3-6BCE-DEBB-EC46-DFFB2B8FB973}"/>
              </a:ext>
            </a:extLst>
          </p:cNvPr>
          <p:cNvPicPr>
            <a:picLocks noChangeAspect="1"/>
          </p:cNvPicPr>
          <p:nvPr/>
        </p:nvPicPr>
        <p:blipFill>
          <a:blip r:embed="rId5"/>
          <a:stretch>
            <a:fillRect/>
          </a:stretch>
        </p:blipFill>
        <p:spPr>
          <a:xfrm>
            <a:off x="299839" y="4428161"/>
            <a:ext cx="1703971" cy="2293314"/>
          </a:xfrm>
          <a:prstGeom prst="rect">
            <a:avLst/>
          </a:prstGeom>
        </p:spPr>
      </p:pic>
      <p:pic>
        <p:nvPicPr>
          <p:cNvPr id="7" name="Picture 6">
            <a:extLst>
              <a:ext uri="{FF2B5EF4-FFF2-40B4-BE49-F238E27FC236}">
                <a16:creationId xmlns:a16="http://schemas.microsoft.com/office/drawing/2014/main" id="{AAAA0DF6-FA06-1FD8-908C-D715280679BC}"/>
              </a:ext>
            </a:extLst>
          </p:cNvPr>
          <p:cNvPicPr>
            <a:picLocks noChangeAspect="1"/>
          </p:cNvPicPr>
          <p:nvPr/>
        </p:nvPicPr>
        <p:blipFill>
          <a:blip r:embed="rId6"/>
          <a:stretch>
            <a:fillRect/>
          </a:stretch>
        </p:blipFill>
        <p:spPr>
          <a:xfrm>
            <a:off x="1897876" y="4638706"/>
            <a:ext cx="623847" cy="623847"/>
          </a:xfrm>
          <a:prstGeom prst="rect">
            <a:avLst/>
          </a:prstGeom>
        </p:spPr>
      </p:pic>
      <p:pic>
        <p:nvPicPr>
          <p:cNvPr id="8" name="Picture 7">
            <a:extLst>
              <a:ext uri="{FF2B5EF4-FFF2-40B4-BE49-F238E27FC236}">
                <a16:creationId xmlns:a16="http://schemas.microsoft.com/office/drawing/2014/main" id="{87F4A250-8DE0-8176-918C-7E7FD4016CCE}"/>
              </a:ext>
            </a:extLst>
          </p:cNvPr>
          <p:cNvPicPr>
            <a:picLocks noChangeAspect="1"/>
          </p:cNvPicPr>
          <p:nvPr/>
        </p:nvPicPr>
        <p:blipFill>
          <a:blip r:embed="rId7"/>
          <a:stretch>
            <a:fillRect/>
          </a:stretch>
        </p:blipFill>
        <p:spPr>
          <a:xfrm>
            <a:off x="2319053" y="3993487"/>
            <a:ext cx="627942" cy="621846"/>
          </a:xfrm>
          <a:prstGeom prst="rect">
            <a:avLst/>
          </a:prstGeom>
        </p:spPr>
      </p:pic>
      <p:pic>
        <p:nvPicPr>
          <p:cNvPr id="9" name="Picture 8">
            <a:extLst>
              <a:ext uri="{FF2B5EF4-FFF2-40B4-BE49-F238E27FC236}">
                <a16:creationId xmlns:a16="http://schemas.microsoft.com/office/drawing/2014/main" id="{0434476B-37EA-8086-CB49-475012B9009E}"/>
              </a:ext>
            </a:extLst>
          </p:cNvPr>
          <p:cNvPicPr>
            <a:picLocks noChangeAspect="1"/>
          </p:cNvPicPr>
          <p:nvPr/>
        </p:nvPicPr>
        <p:blipFill>
          <a:blip r:embed="rId7"/>
          <a:stretch>
            <a:fillRect/>
          </a:stretch>
        </p:blipFill>
        <p:spPr>
          <a:xfrm>
            <a:off x="3084395" y="3572617"/>
            <a:ext cx="627942" cy="621846"/>
          </a:xfrm>
          <a:prstGeom prst="rect">
            <a:avLst/>
          </a:prstGeom>
        </p:spPr>
      </p:pic>
      <p:pic>
        <p:nvPicPr>
          <p:cNvPr id="10" name="Picture 9">
            <a:extLst>
              <a:ext uri="{FF2B5EF4-FFF2-40B4-BE49-F238E27FC236}">
                <a16:creationId xmlns:a16="http://schemas.microsoft.com/office/drawing/2014/main" id="{335FD83B-A660-7C5B-666A-45F797EC7A4C}"/>
              </a:ext>
            </a:extLst>
          </p:cNvPr>
          <p:cNvPicPr>
            <a:picLocks noChangeAspect="1"/>
          </p:cNvPicPr>
          <p:nvPr/>
        </p:nvPicPr>
        <p:blipFill>
          <a:blip r:embed="rId7"/>
          <a:stretch>
            <a:fillRect/>
          </a:stretch>
        </p:blipFill>
        <p:spPr>
          <a:xfrm>
            <a:off x="3911149" y="3534820"/>
            <a:ext cx="627942" cy="621846"/>
          </a:xfrm>
          <a:prstGeom prst="rect">
            <a:avLst/>
          </a:prstGeom>
        </p:spPr>
      </p:pic>
    </p:spTree>
    <p:extLst>
      <p:ext uri="{BB962C8B-B14F-4D97-AF65-F5344CB8AC3E}">
        <p14:creationId xmlns:p14="http://schemas.microsoft.com/office/powerpoint/2010/main" val="361766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F77C92-6421-CFE7-3E96-3C90953F8B06}"/>
              </a:ext>
            </a:extLst>
          </p:cNvPr>
          <p:cNvPicPr>
            <a:picLocks noChangeAspect="1"/>
          </p:cNvPicPr>
          <p:nvPr/>
        </p:nvPicPr>
        <p:blipFill rotWithShape="1">
          <a:blip r:embed="rId3"/>
          <a:srcRect l="41434" t="3251" r="41252" b="77132"/>
          <a:stretch/>
        </p:blipFill>
        <p:spPr>
          <a:xfrm>
            <a:off x="3165711" y="2720011"/>
            <a:ext cx="901216" cy="1021142"/>
          </a:xfrm>
          <a:prstGeom prst="rect">
            <a:avLst/>
          </a:prstGeom>
        </p:spPr>
      </p:pic>
      <p:sp>
        <p:nvSpPr>
          <p:cNvPr id="14" name="Date Placeholder 13">
            <a:extLst>
              <a:ext uri="{FF2B5EF4-FFF2-40B4-BE49-F238E27FC236}">
                <a16:creationId xmlns:a16="http://schemas.microsoft.com/office/drawing/2014/main" id="{4FDD6906-1C24-4943-96AE-3D921C54A365}"/>
              </a:ext>
            </a:extLst>
          </p:cNvPr>
          <p:cNvSpPr>
            <a:spLocks noGrp="1"/>
          </p:cNvSpPr>
          <p:nvPr>
            <p:ph type="dt" sz="half" idx="2"/>
          </p:nvPr>
        </p:nvSpPr>
        <p:spPr>
          <a:xfrm>
            <a:off x="838200" y="6356350"/>
            <a:ext cx="2743200" cy="365125"/>
          </a:xfrm>
        </p:spPr>
        <p:txBody>
          <a:bodyPr/>
          <a:lstStyle/>
          <a:p>
            <a:r>
              <a:rPr lang="en-US" dirty="0"/>
              <a:t>20XX</a:t>
            </a:r>
          </a:p>
        </p:txBody>
      </p:sp>
      <p:sp>
        <p:nvSpPr>
          <p:cNvPr id="15" name="Footer Placeholder 14">
            <a:extLst>
              <a:ext uri="{FF2B5EF4-FFF2-40B4-BE49-F238E27FC236}">
                <a16:creationId xmlns:a16="http://schemas.microsoft.com/office/drawing/2014/main" id="{7E994A2C-DB38-4747-8F1D-41BA60924831}"/>
              </a:ext>
            </a:extLst>
          </p:cNvPr>
          <p:cNvSpPr>
            <a:spLocks noGrp="1"/>
          </p:cNvSpPr>
          <p:nvPr>
            <p:ph type="ftr" sz="quarter" idx="3"/>
          </p:nvPr>
        </p:nvSpPr>
        <p:spPr>
          <a:xfrm>
            <a:off x="4038600" y="6356350"/>
            <a:ext cx="4114800" cy="365125"/>
          </a:xfrm>
        </p:spPr>
        <p:txBody>
          <a:bodyPr/>
          <a:lstStyle/>
          <a:p>
            <a:r>
              <a:rPr lang="en-US" dirty="0"/>
              <a:t>The story of the salmon boy</a:t>
            </a:r>
          </a:p>
        </p:txBody>
      </p:sp>
      <p:sp>
        <p:nvSpPr>
          <p:cNvPr id="16" name="Slide Number Placeholder 15">
            <a:extLst>
              <a:ext uri="{FF2B5EF4-FFF2-40B4-BE49-F238E27FC236}">
                <a16:creationId xmlns:a16="http://schemas.microsoft.com/office/drawing/2014/main" id="{B4B869B9-27B2-49B6-8155-82C866DB1AD1}"/>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11</a:t>
            </a:fld>
            <a:endParaRPr lang="en-US" dirty="0"/>
          </a:p>
        </p:txBody>
      </p:sp>
      <p:sp>
        <p:nvSpPr>
          <p:cNvPr id="28" name="TextBox 27">
            <a:extLst>
              <a:ext uri="{FF2B5EF4-FFF2-40B4-BE49-F238E27FC236}">
                <a16:creationId xmlns:a16="http://schemas.microsoft.com/office/drawing/2014/main" id="{A9B54CF7-FAE3-7581-CA1A-28051C7A126A}"/>
              </a:ext>
            </a:extLst>
          </p:cNvPr>
          <p:cNvSpPr txBox="1"/>
          <p:nvPr/>
        </p:nvSpPr>
        <p:spPr>
          <a:xfrm>
            <a:off x="4066927" y="249449"/>
            <a:ext cx="7573370" cy="3046988"/>
          </a:xfrm>
          <a:prstGeom prst="rect">
            <a:avLst/>
          </a:prstGeom>
          <a:noFill/>
        </p:spPr>
        <p:txBody>
          <a:bodyPr wrap="square">
            <a:spAutoFit/>
          </a:bodyPr>
          <a:lstStyle/>
          <a:p>
            <a:r>
              <a:rPr lang="en-US" sz="2400" dirty="0"/>
              <a:t>In two months’ time the fishing-season was over, and the old man had cured many salmon and their roe, and had made much oil. Then the boy returned from hunting, carrying one of his mittens full of the meat, fat, and skins of deer; while the other contained meat, fat, and skins of marmots. He emptied out the contents of his mittens, and they assumed the form of a large pile of meat, fat, and skins. </a:t>
            </a:r>
          </a:p>
        </p:txBody>
      </p:sp>
      <p:pic>
        <p:nvPicPr>
          <p:cNvPr id="4" name="Picture 3">
            <a:extLst>
              <a:ext uri="{FF2B5EF4-FFF2-40B4-BE49-F238E27FC236}">
                <a16:creationId xmlns:a16="http://schemas.microsoft.com/office/drawing/2014/main" id="{019CD636-5921-3267-2F90-D0125EA9BD29}"/>
              </a:ext>
            </a:extLst>
          </p:cNvPr>
          <p:cNvPicPr>
            <a:picLocks noChangeAspect="1"/>
          </p:cNvPicPr>
          <p:nvPr/>
        </p:nvPicPr>
        <p:blipFill rotWithShape="1">
          <a:blip r:embed="rId3"/>
          <a:srcRect l="26783" t="40498" r="64660" b="41293"/>
          <a:stretch/>
        </p:blipFill>
        <p:spPr>
          <a:xfrm>
            <a:off x="2936220" y="3337463"/>
            <a:ext cx="458982" cy="976672"/>
          </a:xfrm>
          <a:prstGeom prst="rect">
            <a:avLst/>
          </a:prstGeom>
        </p:spPr>
      </p:pic>
      <p:pic>
        <p:nvPicPr>
          <p:cNvPr id="6" name="Picture 5">
            <a:extLst>
              <a:ext uri="{FF2B5EF4-FFF2-40B4-BE49-F238E27FC236}">
                <a16:creationId xmlns:a16="http://schemas.microsoft.com/office/drawing/2014/main" id="{A3DF06F3-A3C5-8621-E6FB-D03CBB7D7461}"/>
              </a:ext>
            </a:extLst>
          </p:cNvPr>
          <p:cNvPicPr>
            <a:picLocks noChangeAspect="1"/>
          </p:cNvPicPr>
          <p:nvPr/>
        </p:nvPicPr>
        <p:blipFill rotWithShape="1">
          <a:blip r:embed="rId4"/>
          <a:srcRect l="23367" t="6308" r="60912" b="81924"/>
          <a:stretch/>
        </p:blipFill>
        <p:spPr>
          <a:xfrm flipH="1">
            <a:off x="2040640" y="3447640"/>
            <a:ext cx="706583" cy="468406"/>
          </a:xfrm>
          <a:prstGeom prst="rect">
            <a:avLst/>
          </a:prstGeom>
        </p:spPr>
      </p:pic>
      <p:pic>
        <p:nvPicPr>
          <p:cNvPr id="7" name="Picture 6">
            <a:extLst>
              <a:ext uri="{FF2B5EF4-FFF2-40B4-BE49-F238E27FC236}">
                <a16:creationId xmlns:a16="http://schemas.microsoft.com/office/drawing/2014/main" id="{75652091-00B2-039C-0C81-9F4DE4B484B5}"/>
              </a:ext>
            </a:extLst>
          </p:cNvPr>
          <p:cNvPicPr>
            <a:picLocks noChangeAspect="1"/>
          </p:cNvPicPr>
          <p:nvPr/>
        </p:nvPicPr>
        <p:blipFill>
          <a:blip r:embed="rId5"/>
          <a:stretch>
            <a:fillRect/>
          </a:stretch>
        </p:blipFill>
        <p:spPr>
          <a:xfrm>
            <a:off x="-49328" y="136525"/>
            <a:ext cx="3938357" cy="3273836"/>
          </a:xfrm>
          <a:prstGeom prst="rect">
            <a:avLst/>
          </a:prstGeom>
        </p:spPr>
      </p:pic>
      <p:sp>
        <p:nvSpPr>
          <p:cNvPr id="9" name="TextBox 8">
            <a:extLst>
              <a:ext uri="{FF2B5EF4-FFF2-40B4-BE49-F238E27FC236}">
                <a16:creationId xmlns:a16="http://schemas.microsoft.com/office/drawing/2014/main" id="{0C667FAD-1BE9-424F-C9D8-652F8C910174}"/>
              </a:ext>
            </a:extLst>
          </p:cNvPr>
          <p:cNvSpPr txBox="1"/>
          <p:nvPr/>
        </p:nvSpPr>
        <p:spPr>
          <a:xfrm>
            <a:off x="398376" y="4807357"/>
            <a:ext cx="6425821" cy="1200329"/>
          </a:xfrm>
          <a:prstGeom prst="rect">
            <a:avLst/>
          </a:prstGeom>
          <a:noFill/>
        </p:spPr>
        <p:txBody>
          <a:bodyPr wrap="square">
            <a:spAutoFit/>
          </a:bodyPr>
          <a:lstStyle/>
          <a:p>
            <a:r>
              <a:rPr lang="en-US" sz="2400" dirty="0"/>
              <a:t>Then he and his grandfather invited all the people who were surprised to see the boy, and feasted them many days. </a:t>
            </a:r>
          </a:p>
        </p:txBody>
      </p:sp>
      <p:pic>
        <p:nvPicPr>
          <p:cNvPr id="10" name="Picture 9">
            <a:extLst>
              <a:ext uri="{FF2B5EF4-FFF2-40B4-BE49-F238E27FC236}">
                <a16:creationId xmlns:a16="http://schemas.microsoft.com/office/drawing/2014/main" id="{1A281C05-E76E-78EB-8C29-9814E8627401}"/>
              </a:ext>
            </a:extLst>
          </p:cNvPr>
          <p:cNvPicPr>
            <a:picLocks noChangeAspect="1"/>
          </p:cNvPicPr>
          <p:nvPr/>
        </p:nvPicPr>
        <p:blipFill>
          <a:blip r:embed="rId6"/>
          <a:stretch>
            <a:fillRect/>
          </a:stretch>
        </p:blipFill>
        <p:spPr>
          <a:xfrm>
            <a:off x="7930216" y="4124553"/>
            <a:ext cx="1104820" cy="918403"/>
          </a:xfrm>
          <a:prstGeom prst="rect">
            <a:avLst/>
          </a:prstGeom>
        </p:spPr>
      </p:pic>
      <p:pic>
        <p:nvPicPr>
          <p:cNvPr id="12" name="Picture 11">
            <a:extLst>
              <a:ext uri="{FF2B5EF4-FFF2-40B4-BE49-F238E27FC236}">
                <a16:creationId xmlns:a16="http://schemas.microsoft.com/office/drawing/2014/main" id="{03C52053-95F2-DE88-4B3E-A2D35AB36C52}"/>
              </a:ext>
            </a:extLst>
          </p:cNvPr>
          <p:cNvPicPr>
            <a:picLocks noChangeAspect="1"/>
          </p:cNvPicPr>
          <p:nvPr/>
        </p:nvPicPr>
        <p:blipFill rotWithShape="1">
          <a:blip r:embed="rId7"/>
          <a:srcRect l="69407" t="36526" r="17791" b="42535"/>
          <a:stretch/>
        </p:blipFill>
        <p:spPr>
          <a:xfrm>
            <a:off x="6953240" y="4922172"/>
            <a:ext cx="1216029" cy="1323833"/>
          </a:xfrm>
          <a:prstGeom prst="rect">
            <a:avLst/>
          </a:prstGeom>
        </p:spPr>
      </p:pic>
      <p:pic>
        <p:nvPicPr>
          <p:cNvPr id="13" name="Picture 12">
            <a:extLst>
              <a:ext uri="{FF2B5EF4-FFF2-40B4-BE49-F238E27FC236}">
                <a16:creationId xmlns:a16="http://schemas.microsoft.com/office/drawing/2014/main" id="{C25FD465-4329-3E3C-3E14-07708A3BBC5A}"/>
              </a:ext>
            </a:extLst>
          </p:cNvPr>
          <p:cNvPicPr>
            <a:picLocks noChangeAspect="1"/>
          </p:cNvPicPr>
          <p:nvPr/>
        </p:nvPicPr>
        <p:blipFill>
          <a:blip r:embed="rId8"/>
          <a:stretch>
            <a:fillRect/>
          </a:stretch>
        </p:blipFill>
        <p:spPr>
          <a:xfrm rot="846946">
            <a:off x="10002408" y="4756483"/>
            <a:ext cx="1219306" cy="1329043"/>
          </a:xfrm>
          <a:prstGeom prst="rect">
            <a:avLst/>
          </a:prstGeom>
        </p:spPr>
      </p:pic>
      <p:pic>
        <p:nvPicPr>
          <p:cNvPr id="18" name="Picture 17">
            <a:extLst>
              <a:ext uri="{FF2B5EF4-FFF2-40B4-BE49-F238E27FC236}">
                <a16:creationId xmlns:a16="http://schemas.microsoft.com/office/drawing/2014/main" id="{C9ED9FD8-0597-3EA5-309F-B8679B129395}"/>
              </a:ext>
            </a:extLst>
          </p:cNvPr>
          <p:cNvPicPr>
            <a:picLocks noChangeAspect="1"/>
          </p:cNvPicPr>
          <p:nvPr/>
        </p:nvPicPr>
        <p:blipFill>
          <a:blip r:embed="rId9"/>
          <a:stretch>
            <a:fillRect/>
          </a:stretch>
        </p:blipFill>
        <p:spPr>
          <a:xfrm>
            <a:off x="8618382" y="5197529"/>
            <a:ext cx="446950" cy="446950"/>
          </a:xfrm>
          <a:prstGeom prst="rect">
            <a:avLst/>
          </a:prstGeom>
        </p:spPr>
      </p:pic>
      <p:pic>
        <p:nvPicPr>
          <p:cNvPr id="19" name="Picture 18">
            <a:extLst>
              <a:ext uri="{FF2B5EF4-FFF2-40B4-BE49-F238E27FC236}">
                <a16:creationId xmlns:a16="http://schemas.microsoft.com/office/drawing/2014/main" id="{66C5A34D-8C04-5FC9-069F-54C4AA9AE1F7}"/>
              </a:ext>
            </a:extLst>
          </p:cNvPr>
          <p:cNvPicPr>
            <a:picLocks noChangeAspect="1"/>
          </p:cNvPicPr>
          <p:nvPr/>
        </p:nvPicPr>
        <p:blipFill rotWithShape="1">
          <a:blip r:embed="rId10"/>
          <a:srcRect l="32968" t="15636" r="34212" b="31741"/>
          <a:stretch/>
        </p:blipFill>
        <p:spPr>
          <a:xfrm flipH="1">
            <a:off x="9136641" y="5437263"/>
            <a:ext cx="464025" cy="919087"/>
          </a:xfrm>
          <a:prstGeom prst="rect">
            <a:avLst/>
          </a:prstGeom>
        </p:spPr>
      </p:pic>
      <p:pic>
        <p:nvPicPr>
          <p:cNvPr id="20" name="Picture 19">
            <a:extLst>
              <a:ext uri="{FF2B5EF4-FFF2-40B4-BE49-F238E27FC236}">
                <a16:creationId xmlns:a16="http://schemas.microsoft.com/office/drawing/2014/main" id="{06709278-15F9-3E51-177D-6B68D5ADDBB1}"/>
              </a:ext>
            </a:extLst>
          </p:cNvPr>
          <p:cNvPicPr>
            <a:picLocks noChangeAspect="1"/>
          </p:cNvPicPr>
          <p:nvPr/>
        </p:nvPicPr>
        <p:blipFill>
          <a:blip r:embed="rId11"/>
          <a:stretch>
            <a:fillRect/>
          </a:stretch>
        </p:blipFill>
        <p:spPr>
          <a:xfrm>
            <a:off x="9395415" y="4312205"/>
            <a:ext cx="463336" cy="920576"/>
          </a:xfrm>
          <a:prstGeom prst="rect">
            <a:avLst/>
          </a:prstGeom>
        </p:spPr>
      </p:pic>
      <p:pic>
        <p:nvPicPr>
          <p:cNvPr id="21" name="Picture 20">
            <a:extLst>
              <a:ext uri="{FF2B5EF4-FFF2-40B4-BE49-F238E27FC236}">
                <a16:creationId xmlns:a16="http://schemas.microsoft.com/office/drawing/2014/main" id="{D5DAB655-F501-E743-E0A9-4353D8C0C8B5}"/>
              </a:ext>
            </a:extLst>
          </p:cNvPr>
          <p:cNvPicPr>
            <a:picLocks noChangeAspect="1"/>
          </p:cNvPicPr>
          <p:nvPr/>
        </p:nvPicPr>
        <p:blipFill>
          <a:blip r:embed="rId12"/>
          <a:stretch>
            <a:fillRect/>
          </a:stretch>
        </p:blipFill>
        <p:spPr>
          <a:xfrm>
            <a:off x="9695367" y="4090094"/>
            <a:ext cx="842937" cy="838547"/>
          </a:xfrm>
          <a:prstGeom prst="rect">
            <a:avLst/>
          </a:prstGeom>
        </p:spPr>
      </p:pic>
      <p:pic>
        <p:nvPicPr>
          <p:cNvPr id="22" name="Picture 21">
            <a:extLst>
              <a:ext uri="{FF2B5EF4-FFF2-40B4-BE49-F238E27FC236}">
                <a16:creationId xmlns:a16="http://schemas.microsoft.com/office/drawing/2014/main" id="{AE5B7091-F7D3-B7F0-1369-8FE596D4128F}"/>
              </a:ext>
            </a:extLst>
          </p:cNvPr>
          <p:cNvPicPr>
            <a:picLocks noChangeAspect="1"/>
          </p:cNvPicPr>
          <p:nvPr/>
        </p:nvPicPr>
        <p:blipFill>
          <a:blip r:embed="rId12"/>
          <a:stretch>
            <a:fillRect/>
          </a:stretch>
        </p:blipFill>
        <p:spPr>
          <a:xfrm>
            <a:off x="7889973" y="5556901"/>
            <a:ext cx="762981" cy="759007"/>
          </a:xfrm>
          <a:prstGeom prst="rect">
            <a:avLst/>
          </a:prstGeom>
        </p:spPr>
      </p:pic>
    </p:spTree>
    <p:extLst>
      <p:ext uri="{BB962C8B-B14F-4D97-AF65-F5344CB8AC3E}">
        <p14:creationId xmlns:p14="http://schemas.microsoft.com/office/powerpoint/2010/main" val="407234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7919B8D7-7BC4-471E-A5D6-68CEFB69F3C8}"/>
              </a:ext>
            </a:extLst>
          </p:cNvPr>
          <p:cNvSpPr>
            <a:spLocks noGrp="1"/>
          </p:cNvSpPr>
          <p:nvPr>
            <p:ph type="title"/>
          </p:nvPr>
        </p:nvSpPr>
        <p:spPr>
          <a:xfrm>
            <a:off x="406401" y="466874"/>
            <a:ext cx="5200532" cy="720399"/>
          </a:xfrm>
        </p:spPr>
        <p:txBody>
          <a:bodyPr anchor="ctr">
            <a:normAutofit/>
          </a:bodyPr>
          <a:lstStyle/>
          <a:p>
            <a:r>
              <a:rPr lang="en-US" noProof="0" dirty="0"/>
              <a:t> </a:t>
            </a:r>
            <a:endParaRPr lang="en-US" dirty="0"/>
          </a:p>
        </p:txBody>
      </p:sp>
      <p:sp>
        <p:nvSpPr>
          <p:cNvPr id="2" name="Date Placeholder 1">
            <a:extLst>
              <a:ext uri="{FF2B5EF4-FFF2-40B4-BE49-F238E27FC236}">
                <a16:creationId xmlns:a16="http://schemas.microsoft.com/office/drawing/2014/main" id="{2E3D7F3B-BFF0-4F68-B925-3A035F540F7F}"/>
              </a:ext>
            </a:extLst>
          </p:cNvPr>
          <p:cNvSpPr>
            <a:spLocks noGrp="1"/>
          </p:cNvSpPr>
          <p:nvPr>
            <p:ph type="dt" sz="half" idx="2"/>
          </p:nvPr>
        </p:nvSpPr>
        <p:spPr>
          <a:xfrm>
            <a:off x="0" y="6248018"/>
            <a:ext cx="2435528" cy="614850"/>
          </a:xfrm>
        </p:spPr>
        <p:txBody>
          <a:bodyPr anchor="ctr">
            <a:normAutofit/>
          </a:bodyPr>
          <a:lstStyle/>
          <a:p>
            <a:pPr>
              <a:spcAft>
                <a:spcPts val="600"/>
              </a:spcAft>
            </a:pPr>
            <a:r>
              <a:rPr lang="en-US"/>
              <a:t>20XX</a:t>
            </a:r>
          </a:p>
        </p:txBody>
      </p:sp>
      <p:pic>
        <p:nvPicPr>
          <p:cNvPr id="31" name="Picture 30">
            <a:extLst>
              <a:ext uri="{FF2B5EF4-FFF2-40B4-BE49-F238E27FC236}">
                <a16:creationId xmlns:a16="http://schemas.microsoft.com/office/drawing/2014/main" id="{97D79EEB-8D57-31A8-0764-5B556FAA105A}"/>
              </a:ext>
            </a:extLst>
          </p:cNvPr>
          <p:cNvPicPr>
            <a:picLocks noChangeAspect="1"/>
          </p:cNvPicPr>
          <p:nvPr/>
        </p:nvPicPr>
        <p:blipFill>
          <a:blip r:embed="rId3"/>
          <a:stretch>
            <a:fillRect/>
          </a:stretch>
        </p:blipFill>
        <p:spPr>
          <a:xfrm>
            <a:off x="0" y="-1924049"/>
            <a:ext cx="9839324" cy="9839324"/>
          </a:xfrm>
          <a:prstGeom prst="rect">
            <a:avLst/>
          </a:prstGeom>
          <a:noFill/>
        </p:spPr>
      </p:pic>
      <p:sp>
        <p:nvSpPr>
          <p:cNvPr id="3" name="Footer Placeholder 2">
            <a:extLst>
              <a:ext uri="{FF2B5EF4-FFF2-40B4-BE49-F238E27FC236}">
                <a16:creationId xmlns:a16="http://schemas.microsoft.com/office/drawing/2014/main" id="{584CF1CC-73DC-4A58-B699-AD39463BDAC1}"/>
              </a:ext>
            </a:extLst>
          </p:cNvPr>
          <p:cNvSpPr>
            <a:spLocks noGrp="1"/>
          </p:cNvSpPr>
          <p:nvPr>
            <p:ph type="ftr" sz="quarter" idx="11"/>
          </p:nvPr>
        </p:nvSpPr>
        <p:spPr>
          <a:xfrm>
            <a:off x="406401" y="6248018"/>
            <a:ext cx="9300787" cy="620868"/>
          </a:xfrm>
        </p:spPr>
        <p:txBody>
          <a:bodyPr anchor="ctr">
            <a:normAutofit/>
          </a:bodyPr>
          <a:lstStyle/>
          <a:p>
            <a:pPr>
              <a:spcAft>
                <a:spcPts val="600"/>
              </a:spcAft>
            </a:pPr>
            <a:r>
              <a:rPr lang="en-US" dirty="0"/>
              <a:t>The story of salmon boy word cloud</a:t>
            </a:r>
          </a:p>
        </p:txBody>
      </p:sp>
      <p:sp>
        <p:nvSpPr>
          <p:cNvPr id="4" name="Slide Number Placeholder 3">
            <a:extLst>
              <a:ext uri="{FF2B5EF4-FFF2-40B4-BE49-F238E27FC236}">
                <a16:creationId xmlns:a16="http://schemas.microsoft.com/office/drawing/2014/main" id="{4DC126C4-6479-4242-A2D2-B70DD6972F1A}"/>
              </a:ext>
            </a:extLst>
          </p:cNvPr>
          <p:cNvSpPr>
            <a:spLocks noGrp="1"/>
          </p:cNvSpPr>
          <p:nvPr>
            <p:ph type="sldNum" sz="quarter" idx="4"/>
          </p:nvPr>
        </p:nvSpPr>
        <p:spPr>
          <a:xfrm>
            <a:off x="9707188" y="6248018"/>
            <a:ext cx="2495699" cy="620866"/>
          </a:xfrm>
        </p:spPr>
        <p:txBody>
          <a:bodyPr anchor="ctr">
            <a:normAutofit/>
          </a:bodyPr>
          <a:lstStyle/>
          <a:p>
            <a:pPr>
              <a:spcAft>
                <a:spcPts val="600"/>
              </a:spcAft>
            </a:pPr>
            <a:fld id="{EA87306C-81BA-4795-A5CA-9392456A8C1E}" type="slidenum">
              <a:rPr lang="en-US" smtClean="0"/>
              <a:pPr>
                <a:spcAft>
                  <a:spcPts val="600"/>
                </a:spcAft>
              </a:pPr>
              <a:t>12</a:t>
            </a:fld>
            <a:endParaRPr lang="en-US"/>
          </a:p>
        </p:txBody>
      </p:sp>
    </p:spTree>
    <p:extLst>
      <p:ext uri="{BB962C8B-B14F-4D97-AF65-F5344CB8AC3E}">
        <p14:creationId xmlns:p14="http://schemas.microsoft.com/office/powerpoint/2010/main" val="72341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outdoor, sky, nature, mountain&#10;&#10;Description automatically generated">
            <a:extLst>
              <a:ext uri="{FF2B5EF4-FFF2-40B4-BE49-F238E27FC236}">
                <a16:creationId xmlns:a16="http://schemas.microsoft.com/office/drawing/2014/main" id="{109F27F7-AA34-46A9-B48B-37AB657563B3}"/>
              </a:ext>
            </a:extLst>
          </p:cNvPr>
          <p:cNvPicPr>
            <a:picLocks noGrp="1" noChangeAspect="1"/>
          </p:cNvPicPr>
          <p:nvPr>
            <p:ph type="pic" sz="quarter" idx="13"/>
          </p:nvPr>
        </p:nvPicPr>
        <p:blipFill>
          <a:blip r:embed="rId3"/>
          <a:srcRect t="4614" b="4614"/>
          <a:stretch>
            <a:fillRect/>
          </a:stretch>
        </p:blipFill>
        <p:spPr/>
      </p:pic>
      <p:sp>
        <p:nvSpPr>
          <p:cNvPr id="14" name="Title 13">
            <a:extLst>
              <a:ext uri="{FF2B5EF4-FFF2-40B4-BE49-F238E27FC236}">
                <a16:creationId xmlns:a16="http://schemas.microsoft.com/office/drawing/2014/main" id="{4CD4EC34-A56A-4AFF-967C-7826E8491850}"/>
              </a:ext>
            </a:extLst>
          </p:cNvPr>
          <p:cNvSpPr>
            <a:spLocks noGrp="1"/>
          </p:cNvSpPr>
          <p:nvPr>
            <p:ph type="title"/>
          </p:nvPr>
        </p:nvSpPr>
        <p:spPr>
          <a:xfrm>
            <a:off x="-1" y="1"/>
            <a:ext cx="5627913" cy="1845127"/>
          </a:xfrm>
        </p:spPr>
        <p:txBody>
          <a:bodyPr/>
          <a:lstStyle/>
          <a:p>
            <a:pPr algn="ctr"/>
            <a:r>
              <a:rPr lang="en-US" noProof="0" dirty="0"/>
              <a:t>discussion</a:t>
            </a:r>
            <a:endParaRPr lang="en-US" dirty="0"/>
          </a:p>
        </p:txBody>
      </p:sp>
      <p:sp>
        <p:nvSpPr>
          <p:cNvPr id="2" name="Date Placeholder 1">
            <a:extLst>
              <a:ext uri="{FF2B5EF4-FFF2-40B4-BE49-F238E27FC236}">
                <a16:creationId xmlns:a16="http://schemas.microsoft.com/office/drawing/2014/main" id="{72D2BFB9-EF4C-43BD-82AF-44BB97E87417}"/>
              </a:ext>
            </a:extLst>
          </p:cNvPr>
          <p:cNvSpPr>
            <a:spLocks noGrp="1"/>
          </p:cNvSpPr>
          <p:nvPr>
            <p:ph type="dt" sz="half" idx="10"/>
          </p:nvPr>
        </p:nvSpPr>
        <p:spPr>
          <a:xfrm>
            <a:off x="838200" y="6356350"/>
            <a:ext cx="2743200" cy="365125"/>
          </a:xfrm>
        </p:spPr>
        <p:txBody>
          <a:bodyPr/>
          <a:lstStyle/>
          <a:p>
            <a:r>
              <a:rPr lang="en-US" dirty="0"/>
              <a:t>2023</a:t>
            </a:r>
          </a:p>
        </p:txBody>
      </p:sp>
      <p:sp>
        <p:nvSpPr>
          <p:cNvPr id="21" name="Text Placeholder 20">
            <a:extLst>
              <a:ext uri="{FF2B5EF4-FFF2-40B4-BE49-F238E27FC236}">
                <a16:creationId xmlns:a16="http://schemas.microsoft.com/office/drawing/2014/main" id="{1ACAAE1E-C644-4F5F-B013-E7D2D2C82E71}"/>
              </a:ext>
            </a:extLst>
          </p:cNvPr>
          <p:cNvSpPr>
            <a:spLocks noGrp="1"/>
          </p:cNvSpPr>
          <p:nvPr>
            <p:ph type="body" sz="quarter" idx="16"/>
          </p:nvPr>
        </p:nvSpPr>
        <p:spPr>
          <a:xfrm>
            <a:off x="5627913" y="0"/>
            <a:ext cx="6564087" cy="6857999"/>
          </a:xfrm>
        </p:spPr>
        <p:txBody>
          <a:bodyPr/>
          <a:lstStyle/>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Underlying Principles?</a:t>
            </a:r>
          </a:p>
          <a:p>
            <a:endParaRPr lang="en-US" sz="2400" dirty="0">
              <a:latin typeface="+mj-lt"/>
            </a:endParaRPr>
          </a:p>
          <a:p>
            <a:r>
              <a:rPr lang="en-US" sz="2400" dirty="0">
                <a:latin typeface="+mj-lt"/>
              </a:rPr>
              <a:t>What do you think?</a:t>
            </a:r>
          </a:p>
          <a:p>
            <a:endParaRPr lang="en-US" sz="2400" dirty="0">
              <a:latin typeface="+mj-lt"/>
            </a:endParaRPr>
          </a:p>
          <a:p>
            <a:r>
              <a:rPr lang="en-US" sz="2400" dirty="0">
                <a:latin typeface="+mj-lt"/>
              </a:rPr>
              <a:t>What is unsaid?</a:t>
            </a:r>
          </a:p>
          <a:p>
            <a:endParaRPr lang="en-US" sz="2400" dirty="0">
              <a:latin typeface="+mj-lt"/>
            </a:endParaRPr>
          </a:p>
          <a:p>
            <a:r>
              <a:rPr lang="en-US" sz="2400" dirty="0">
                <a:latin typeface="+mj-lt"/>
              </a:rPr>
              <a:t>What is said?</a:t>
            </a:r>
          </a:p>
          <a:p>
            <a:endParaRPr lang="en-US" dirty="0"/>
          </a:p>
        </p:txBody>
      </p:sp>
      <p:sp>
        <p:nvSpPr>
          <p:cNvPr id="3" name="Footer Placeholder 2">
            <a:extLst>
              <a:ext uri="{FF2B5EF4-FFF2-40B4-BE49-F238E27FC236}">
                <a16:creationId xmlns:a16="http://schemas.microsoft.com/office/drawing/2014/main" id="{CEAB7E33-6C5A-49D2-AA9F-51E7DEA11D3B}"/>
              </a:ext>
            </a:extLst>
          </p:cNvPr>
          <p:cNvSpPr>
            <a:spLocks noGrp="1"/>
          </p:cNvSpPr>
          <p:nvPr>
            <p:ph type="ftr" sz="quarter" idx="11"/>
          </p:nvPr>
        </p:nvSpPr>
        <p:spPr>
          <a:xfrm>
            <a:off x="5627913" y="6356349"/>
            <a:ext cx="4114800" cy="365125"/>
          </a:xfrm>
        </p:spPr>
        <p:txBody>
          <a:bodyPr/>
          <a:lstStyle/>
          <a:p>
            <a:r>
              <a:rPr lang="en-US" dirty="0"/>
              <a:t>The story of salmon boy</a:t>
            </a:r>
          </a:p>
        </p:txBody>
      </p:sp>
      <p:sp>
        <p:nvSpPr>
          <p:cNvPr id="4" name="Slide Number Placeholder 3">
            <a:extLst>
              <a:ext uri="{FF2B5EF4-FFF2-40B4-BE49-F238E27FC236}">
                <a16:creationId xmlns:a16="http://schemas.microsoft.com/office/drawing/2014/main" id="{F0D5A82B-E666-4FD6-A993-84ED558D3B3A}"/>
              </a:ext>
            </a:extLst>
          </p:cNvPr>
          <p:cNvSpPr>
            <a:spLocks noGrp="1"/>
          </p:cNvSpPr>
          <p:nvPr>
            <p:ph type="sldNum" sz="quarter" idx="12"/>
          </p:nvPr>
        </p:nvSpPr>
        <p:spPr>
          <a:xfrm>
            <a:off x="8610600" y="6356350"/>
            <a:ext cx="2743200" cy="365125"/>
          </a:xfrm>
        </p:spPr>
        <p:txBody>
          <a:bodyPr/>
          <a:lstStyle/>
          <a:p>
            <a:fld id="{EA87306C-81BA-4795-A5CA-9392456A8C1E}" type="slidenum">
              <a:rPr lang="en-US" smtClean="0"/>
              <a:pPr/>
              <a:t>13</a:t>
            </a:fld>
            <a:endParaRPr lang="en-US" dirty="0"/>
          </a:p>
        </p:txBody>
      </p:sp>
    </p:spTree>
    <p:extLst>
      <p:ext uri="{BB962C8B-B14F-4D97-AF65-F5344CB8AC3E}">
        <p14:creationId xmlns:p14="http://schemas.microsoft.com/office/powerpoint/2010/main" val="204619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B0A0B61-E44C-4C98-A84B-B96C81DA5816}"/>
              </a:ext>
            </a:extLst>
          </p:cNvPr>
          <p:cNvSpPr>
            <a:spLocks noGrp="1"/>
          </p:cNvSpPr>
          <p:nvPr>
            <p:ph type="title"/>
          </p:nvPr>
        </p:nvSpPr>
        <p:spPr>
          <a:xfrm>
            <a:off x="467993" y="2898239"/>
            <a:ext cx="2743200" cy="777540"/>
          </a:xfrm>
        </p:spPr>
        <p:txBody>
          <a:bodyPr/>
          <a:lstStyle/>
          <a:p>
            <a:r>
              <a:rPr lang="en-US" b="1" i="0" dirty="0" err="1">
                <a:solidFill>
                  <a:srgbClr val="444444"/>
                </a:solidFill>
                <a:effectLst/>
                <a:latin typeface="Source Sans Pro" panose="020B0503030403020204" pitchFamily="34" charset="0"/>
              </a:rPr>
              <a:t>Kukwstsétsemc</a:t>
            </a:r>
            <a:endParaRPr lang="en-US" dirty="0"/>
          </a:p>
        </p:txBody>
      </p:sp>
      <p:sp>
        <p:nvSpPr>
          <p:cNvPr id="9" name="Text Placeholder 8">
            <a:extLst>
              <a:ext uri="{FF2B5EF4-FFF2-40B4-BE49-F238E27FC236}">
                <a16:creationId xmlns:a16="http://schemas.microsoft.com/office/drawing/2014/main" id="{0BF8A3EA-3C0A-457C-ACBD-FA9FBF4DCB9F}"/>
              </a:ext>
            </a:extLst>
          </p:cNvPr>
          <p:cNvSpPr>
            <a:spLocks noGrp="1"/>
          </p:cNvSpPr>
          <p:nvPr>
            <p:ph type="body" sz="quarter" idx="14"/>
          </p:nvPr>
        </p:nvSpPr>
        <p:spPr>
          <a:xfrm>
            <a:off x="467993" y="3994485"/>
            <a:ext cx="2637365" cy="365125"/>
          </a:xfrm>
        </p:spPr>
        <p:txBody>
          <a:bodyPr/>
          <a:lstStyle/>
          <a:p>
            <a:r>
              <a:rPr lang="pt-BR" dirty="0"/>
              <a:t>Karie Russell</a:t>
            </a:r>
          </a:p>
          <a:p>
            <a:endParaRPr lang="pt-BR" dirty="0"/>
          </a:p>
          <a:p>
            <a:r>
              <a:rPr lang="pt-BR" dirty="0"/>
              <a:t>The Story of Salmon Boy</a:t>
            </a:r>
          </a:p>
          <a:p>
            <a:endParaRPr lang="pt-BR" dirty="0"/>
          </a:p>
        </p:txBody>
      </p:sp>
      <p:sp>
        <p:nvSpPr>
          <p:cNvPr id="2" name="Date Placeholder 1">
            <a:extLst>
              <a:ext uri="{FF2B5EF4-FFF2-40B4-BE49-F238E27FC236}">
                <a16:creationId xmlns:a16="http://schemas.microsoft.com/office/drawing/2014/main" id="{2790CE37-04F9-4227-B00E-A878A9056DA7}"/>
              </a:ext>
            </a:extLst>
          </p:cNvPr>
          <p:cNvSpPr>
            <a:spLocks noGrp="1"/>
          </p:cNvSpPr>
          <p:nvPr>
            <p:ph type="dt" sz="half" idx="10"/>
          </p:nvPr>
        </p:nvSpPr>
        <p:spPr>
          <a:xfrm>
            <a:off x="838200" y="6356350"/>
            <a:ext cx="2743200" cy="365125"/>
          </a:xfrm>
        </p:spPr>
        <p:txBody>
          <a:bodyPr/>
          <a:lstStyle/>
          <a:p>
            <a:r>
              <a:rPr lang="en-US" dirty="0"/>
              <a:t>2023</a:t>
            </a:r>
          </a:p>
        </p:txBody>
      </p:sp>
      <p:sp>
        <p:nvSpPr>
          <p:cNvPr id="4" name="Slide Number Placeholder 3">
            <a:extLst>
              <a:ext uri="{FF2B5EF4-FFF2-40B4-BE49-F238E27FC236}">
                <a16:creationId xmlns:a16="http://schemas.microsoft.com/office/drawing/2014/main" id="{D48E7CB9-A0ED-4EB9-BBDE-0C1004C498B9}"/>
              </a:ext>
            </a:extLst>
          </p:cNvPr>
          <p:cNvSpPr>
            <a:spLocks noGrp="1"/>
          </p:cNvSpPr>
          <p:nvPr>
            <p:ph type="sldNum" sz="quarter" idx="4"/>
          </p:nvPr>
        </p:nvSpPr>
        <p:spPr>
          <a:xfrm>
            <a:off x="9791700" y="6356350"/>
            <a:ext cx="1562100" cy="365125"/>
          </a:xfrm>
        </p:spPr>
        <p:txBody>
          <a:bodyPr/>
          <a:lstStyle/>
          <a:p>
            <a:fld id="{EA87306C-81BA-4795-A5CA-9392456A8C1E}" type="slidenum">
              <a:rPr lang="en-US" smtClean="0"/>
              <a:pPr/>
              <a:t>14</a:t>
            </a:fld>
            <a:endParaRPr lang="en-US" dirty="0"/>
          </a:p>
        </p:txBody>
      </p:sp>
      <p:pic>
        <p:nvPicPr>
          <p:cNvPr id="12" name="Picture Placeholder 11" descr="A group of fish&#10;&#10;Description automatically generated with medium confidence">
            <a:extLst>
              <a:ext uri="{FF2B5EF4-FFF2-40B4-BE49-F238E27FC236}">
                <a16:creationId xmlns:a16="http://schemas.microsoft.com/office/drawing/2014/main" id="{8CBB5B7E-DC73-1EEC-8AE9-CBFBBA81BF69}"/>
              </a:ext>
            </a:extLst>
          </p:cNvPr>
          <p:cNvPicPr>
            <a:picLocks noGrp="1" noChangeAspect="1"/>
          </p:cNvPicPr>
          <p:nvPr>
            <p:ph type="pic" sz="quarter" idx="15"/>
          </p:nvPr>
        </p:nvPicPr>
        <p:blipFill>
          <a:blip r:embed="rId3"/>
          <a:stretch>
            <a:fillRect/>
          </a:stretch>
        </p:blipFill>
        <p:spPr>
          <a:xfrm>
            <a:off x="3662423" y="28575"/>
            <a:ext cx="9565021" cy="6829425"/>
          </a:xfrm>
          <a:prstGeom prst="rect">
            <a:avLst/>
          </a:prstGeom>
        </p:spPr>
      </p:pic>
    </p:spTree>
    <p:extLst>
      <p:ext uri="{BB962C8B-B14F-4D97-AF65-F5344CB8AC3E}">
        <p14:creationId xmlns:p14="http://schemas.microsoft.com/office/powerpoint/2010/main" val="6809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landscape with trees and mountains in the background&#10;&#10;Description automatically generated with medium confidence">
            <a:extLst>
              <a:ext uri="{FF2B5EF4-FFF2-40B4-BE49-F238E27FC236}">
                <a16:creationId xmlns:a16="http://schemas.microsoft.com/office/drawing/2014/main" id="{410CF9E2-8CB4-A820-64E6-56CFCEB90457}"/>
              </a:ext>
            </a:extLst>
          </p:cNvPr>
          <p:cNvPicPr>
            <a:picLocks noGrp="1" noChangeAspect="1"/>
          </p:cNvPicPr>
          <p:nvPr>
            <p:ph type="pic" sz="quarter" idx="10"/>
          </p:nvPr>
        </p:nvPicPr>
        <p:blipFill>
          <a:blip r:embed="rId3"/>
          <a:srcRect t="19413" b="19413"/>
          <a:stretch>
            <a:fillRect/>
          </a:stretch>
        </p:blipFill>
        <p:spPr>
          <a:xfrm>
            <a:off x="0" y="3233738"/>
            <a:ext cx="12192000" cy="3624262"/>
          </a:xfrm>
        </p:spPr>
      </p:pic>
      <p:sp>
        <p:nvSpPr>
          <p:cNvPr id="3" name="Title 2">
            <a:extLst>
              <a:ext uri="{FF2B5EF4-FFF2-40B4-BE49-F238E27FC236}">
                <a16:creationId xmlns:a16="http://schemas.microsoft.com/office/drawing/2014/main" id="{65A25FA4-A288-4460-BF12-637E077953CB}"/>
              </a:ext>
            </a:extLst>
          </p:cNvPr>
          <p:cNvSpPr>
            <a:spLocks noGrp="1"/>
          </p:cNvSpPr>
          <p:nvPr>
            <p:ph type="title"/>
          </p:nvPr>
        </p:nvSpPr>
        <p:spPr>
          <a:xfrm>
            <a:off x="1526874" y="1329829"/>
            <a:ext cx="2043713" cy="640698"/>
          </a:xfrm>
        </p:spPr>
        <p:txBody>
          <a:bodyPr/>
          <a:lstStyle/>
          <a:p>
            <a:r>
              <a:rPr lang="en-US" dirty="0"/>
              <a:t>About ME</a:t>
            </a:r>
          </a:p>
        </p:txBody>
      </p:sp>
      <p:sp>
        <p:nvSpPr>
          <p:cNvPr id="7" name="Text Placeholder 6">
            <a:extLst>
              <a:ext uri="{FF2B5EF4-FFF2-40B4-BE49-F238E27FC236}">
                <a16:creationId xmlns:a16="http://schemas.microsoft.com/office/drawing/2014/main" id="{91C52C13-996F-4CF8-BBA5-F6CC233475A7}"/>
              </a:ext>
            </a:extLst>
          </p:cNvPr>
          <p:cNvSpPr>
            <a:spLocks noGrp="1"/>
          </p:cNvSpPr>
          <p:nvPr>
            <p:ph type="body" sz="quarter" idx="12"/>
          </p:nvPr>
        </p:nvSpPr>
        <p:spPr>
          <a:xfrm>
            <a:off x="4038600" y="808353"/>
            <a:ext cx="6715125" cy="1682433"/>
          </a:xfrm>
        </p:spPr>
        <p:txBody>
          <a:bodyPr/>
          <a:lstStyle/>
          <a:p>
            <a:r>
              <a:rPr lang="en-US" sz="2000" b="1" i="0" dirty="0" err="1">
                <a:solidFill>
                  <a:srgbClr val="444444"/>
                </a:solidFill>
                <a:effectLst/>
                <a:latin typeface="Source Sans Pro" panose="020B0503030403020204" pitchFamily="34" charset="0"/>
              </a:rPr>
              <a:t>Tscwinúcw-kp</a:t>
            </a:r>
            <a:endParaRPr lang="en-US" sz="2000" dirty="0">
              <a:solidFill>
                <a:srgbClr val="222222"/>
              </a:solidFill>
              <a:latin typeface="Source Sans Pro" panose="020B0503030403020204" pitchFamily="34" charset="0"/>
            </a:endParaRPr>
          </a:p>
          <a:p>
            <a:r>
              <a:rPr lang="en-US" sz="2000" b="1" i="0" dirty="0" err="1">
                <a:solidFill>
                  <a:srgbClr val="222222"/>
                </a:solidFill>
                <a:effectLst/>
                <a:latin typeface="Source Sans Pro" panose="020B0503030403020204" pitchFamily="34" charset="0"/>
              </a:rPr>
              <a:t>Weyt-kp</a:t>
            </a:r>
            <a:r>
              <a:rPr lang="en-US" sz="2000" b="1" i="0" dirty="0">
                <a:solidFill>
                  <a:srgbClr val="222222"/>
                </a:solidFill>
                <a:effectLst/>
                <a:latin typeface="Source Sans Pro" panose="020B0503030403020204" pitchFamily="34" charset="0"/>
              </a:rPr>
              <a:t> </a:t>
            </a:r>
            <a:r>
              <a:rPr lang="en-US" sz="2000" b="1" i="0" dirty="0" err="1">
                <a:solidFill>
                  <a:srgbClr val="222222"/>
                </a:solidFill>
                <a:effectLst/>
                <a:latin typeface="Source Sans Pro" panose="020B0503030403020204" pitchFamily="34" charset="0"/>
              </a:rPr>
              <a:t>xwexwéytep</a:t>
            </a:r>
            <a:endParaRPr lang="en-US" sz="2000" b="1" dirty="0"/>
          </a:p>
          <a:p>
            <a:r>
              <a:rPr lang="en-US" sz="2000" b="1" dirty="0"/>
              <a:t>Karie Russell ren </a:t>
            </a:r>
            <a:r>
              <a:rPr lang="en-US" sz="2000" b="1" dirty="0" err="1"/>
              <a:t>skwekwst</a:t>
            </a:r>
            <a:endParaRPr lang="en-US" sz="2000" b="1" dirty="0"/>
          </a:p>
          <a:p>
            <a:r>
              <a:rPr lang="en-US" sz="2000" b="1" i="0" dirty="0" err="1">
                <a:solidFill>
                  <a:srgbClr val="222222"/>
                </a:solidFill>
                <a:effectLst/>
                <a:latin typeface="Source Sans Pro" panose="020B0503030403020204" pitchFamily="34" charset="0"/>
              </a:rPr>
              <a:t>Te</a:t>
            </a:r>
            <a:r>
              <a:rPr lang="en-US" sz="2000" b="1" i="0" dirty="0">
                <a:solidFill>
                  <a:srgbClr val="222222"/>
                </a:solidFill>
                <a:effectLst/>
                <a:latin typeface="Source Sans Pro" panose="020B0503030403020204" pitchFamily="34" charset="0"/>
              </a:rPr>
              <a:t> Cobourg, Ontario re st̓7é7kwen within </a:t>
            </a:r>
          </a:p>
          <a:p>
            <a:endParaRPr lang="en-US" sz="2000" dirty="0"/>
          </a:p>
        </p:txBody>
      </p:sp>
      <p:sp>
        <p:nvSpPr>
          <p:cNvPr id="57" name="Date Placeholder 56">
            <a:extLst>
              <a:ext uri="{FF2B5EF4-FFF2-40B4-BE49-F238E27FC236}">
                <a16:creationId xmlns:a16="http://schemas.microsoft.com/office/drawing/2014/main" id="{653BB8CA-23AF-4226-9FB3-FA1964EBA661}"/>
              </a:ext>
            </a:extLst>
          </p:cNvPr>
          <p:cNvSpPr>
            <a:spLocks noGrp="1"/>
          </p:cNvSpPr>
          <p:nvPr>
            <p:ph type="dt" sz="half" idx="2"/>
          </p:nvPr>
        </p:nvSpPr>
        <p:spPr>
          <a:xfrm>
            <a:off x="838200" y="6356350"/>
            <a:ext cx="2743200" cy="365125"/>
          </a:xfrm>
        </p:spPr>
        <p:txBody>
          <a:bodyPr/>
          <a:lstStyle/>
          <a:p>
            <a:r>
              <a:rPr lang="en-US" dirty="0"/>
              <a:t>March 1, 2023</a:t>
            </a:r>
          </a:p>
        </p:txBody>
      </p:sp>
      <p:sp>
        <p:nvSpPr>
          <p:cNvPr id="58" name="Footer Placeholder 57">
            <a:extLst>
              <a:ext uri="{FF2B5EF4-FFF2-40B4-BE49-F238E27FC236}">
                <a16:creationId xmlns:a16="http://schemas.microsoft.com/office/drawing/2014/main" id="{4DDD181B-D1CF-4E5A-B354-DE584F3F2B23}"/>
              </a:ext>
            </a:extLst>
          </p:cNvPr>
          <p:cNvSpPr>
            <a:spLocks noGrp="1"/>
          </p:cNvSpPr>
          <p:nvPr>
            <p:ph type="ftr" sz="quarter" idx="3"/>
          </p:nvPr>
        </p:nvSpPr>
        <p:spPr>
          <a:xfrm>
            <a:off x="4038600" y="6356350"/>
            <a:ext cx="4114800" cy="365125"/>
          </a:xfrm>
        </p:spPr>
        <p:txBody>
          <a:bodyPr/>
          <a:lstStyle/>
          <a:p>
            <a:r>
              <a:rPr lang="en-US" dirty="0"/>
              <a:t>Secwepemcstin Introduction</a:t>
            </a:r>
          </a:p>
        </p:txBody>
      </p:sp>
      <p:sp>
        <p:nvSpPr>
          <p:cNvPr id="59" name="Slide Number Placeholder 58">
            <a:extLst>
              <a:ext uri="{FF2B5EF4-FFF2-40B4-BE49-F238E27FC236}">
                <a16:creationId xmlns:a16="http://schemas.microsoft.com/office/drawing/2014/main" id="{185AB600-E5B8-4AFD-A7DA-37E5D3AFF5F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2</a:t>
            </a:fld>
            <a:endParaRPr lang="en-US" dirty="0"/>
          </a:p>
        </p:txBody>
      </p:sp>
    </p:spTree>
    <p:extLst>
      <p:ext uri="{BB962C8B-B14F-4D97-AF65-F5344CB8AC3E}">
        <p14:creationId xmlns:p14="http://schemas.microsoft.com/office/powerpoint/2010/main" val="281533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F9D1E4F5-C5CC-4509-A364-CC20767557A7}"/>
              </a:ext>
            </a:extLst>
          </p:cNvPr>
          <p:cNvSpPr>
            <a:spLocks noGrp="1"/>
          </p:cNvSpPr>
          <p:nvPr>
            <p:ph type="dt" sz="half" idx="2"/>
          </p:nvPr>
        </p:nvSpPr>
        <p:spPr>
          <a:xfrm>
            <a:off x="838200" y="6356350"/>
            <a:ext cx="2743200" cy="365125"/>
          </a:xfrm>
        </p:spPr>
        <p:txBody>
          <a:bodyPr/>
          <a:lstStyle/>
          <a:p>
            <a:r>
              <a:rPr lang="en-US" dirty="0"/>
              <a:t>20XX</a:t>
            </a:r>
          </a:p>
        </p:txBody>
      </p:sp>
      <p:sp>
        <p:nvSpPr>
          <p:cNvPr id="14" name="Slide Number Placeholder 13">
            <a:extLst>
              <a:ext uri="{FF2B5EF4-FFF2-40B4-BE49-F238E27FC236}">
                <a16:creationId xmlns:a16="http://schemas.microsoft.com/office/drawing/2014/main" id="{1C31DFE7-B40B-46F0-B411-4719122FE54E}"/>
              </a:ext>
            </a:extLst>
          </p:cNvPr>
          <p:cNvSpPr>
            <a:spLocks noGrp="1"/>
          </p:cNvSpPr>
          <p:nvPr>
            <p:ph type="sldNum" sz="quarter" idx="4"/>
          </p:nvPr>
        </p:nvSpPr>
        <p:spPr>
          <a:xfrm>
            <a:off x="10358650" y="6356350"/>
            <a:ext cx="995149" cy="365125"/>
          </a:xfrm>
        </p:spPr>
        <p:txBody>
          <a:bodyPr/>
          <a:lstStyle/>
          <a:p>
            <a:fld id="{EA87306C-81BA-4795-A5CA-9392456A8C1E}" type="slidenum">
              <a:rPr lang="en-US" smtClean="0"/>
              <a:pPr/>
              <a:t>3</a:t>
            </a:fld>
            <a:endParaRPr lang="en-US" dirty="0"/>
          </a:p>
        </p:txBody>
      </p:sp>
      <p:sp>
        <p:nvSpPr>
          <p:cNvPr id="23" name="Text Placeholder 22">
            <a:extLst>
              <a:ext uri="{FF2B5EF4-FFF2-40B4-BE49-F238E27FC236}">
                <a16:creationId xmlns:a16="http://schemas.microsoft.com/office/drawing/2014/main" id="{8662E445-5222-442C-9812-2FA51B852A71}"/>
              </a:ext>
            </a:extLst>
          </p:cNvPr>
          <p:cNvSpPr>
            <a:spLocks noGrp="1"/>
          </p:cNvSpPr>
          <p:nvPr>
            <p:ph type="body" sz="quarter" idx="16"/>
          </p:nvPr>
        </p:nvSpPr>
        <p:spPr>
          <a:xfrm>
            <a:off x="5743575" y="3972253"/>
            <a:ext cx="5859420" cy="1769419"/>
          </a:xfrm>
        </p:spPr>
        <p:txBody>
          <a:bodyPr/>
          <a:lstStyle/>
          <a:p>
            <a:pPr algn="l"/>
            <a:r>
              <a:rPr lang="en-US" b="1" i="0" dirty="0" err="1">
                <a:solidFill>
                  <a:srgbClr val="444444"/>
                </a:solidFill>
                <a:effectLst/>
                <a:latin typeface="Roboto" panose="02000000000000000000" pitchFamily="2" charset="0"/>
              </a:rPr>
              <a:t>Alderville</a:t>
            </a:r>
            <a:r>
              <a:rPr lang="en-US" b="1" i="0" dirty="0">
                <a:solidFill>
                  <a:srgbClr val="444444"/>
                </a:solidFill>
                <a:effectLst/>
                <a:latin typeface="Roboto" panose="02000000000000000000" pitchFamily="2" charset="0"/>
              </a:rPr>
              <a:t> First Nation</a:t>
            </a:r>
            <a:endParaRPr lang="en-US" b="0" i="0" dirty="0">
              <a:solidFill>
                <a:srgbClr val="444444"/>
              </a:solidFill>
              <a:effectLst/>
              <a:latin typeface="Roboto" panose="02000000000000000000" pitchFamily="2" charset="0"/>
            </a:endParaRPr>
          </a:p>
          <a:p>
            <a:r>
              <a:rPr lang="en-US" b="0" i="0" dirty="0">
                <a:solidFill>
                  <a:srgbClr val="444444"/>
                </a:solidFill>
                <a:effectLst/>
                <a:latin typeface="Roboto" panose="02000000000000000000" pitchFamily="2" charset="0"/>
              </a:rPr>
              <a:t>Located South-central Ontario Canada</a:t>
            </a:r>
          </a:p>
          <a:p>
            <a:endParaRPr lang="en-US" b="0" i="0" dirty="0">
              <a:solidFill>
                <a:srgbClr val="444444"/>
              </a:solidFill>
              <a:effectLst/>
              <a:latin typeface="Roboto" panose="02000000000000000000" pitchFamily="2" charset="0"/>
            </a:endParaRPr>
          </a:p>
          <a:p>
            <a:endParaRPr lang="en-US" dirty="0"/>
          </a:p>
        </p:txBody>
      </p:sp>
      <p:sp>
        <p:nvSpPr>
          <p:cNvPr id="127" name="Rectangle 126">
            <a:extLst>
              <a:ext uri="{FF2B5EF4-FFF2-40B4-BE49-F238E27FC236}">
                <a16:creationId xmlns:a16="http://schemas.microsoft.com/office/drawing/2014/main" id="{DD11EA8B-DB5B-4136-99D3-4D19B66922C1}"/>
              </a:ext>
              <a:ext uri="{C183D7F6-B498-43B3-948B-1728B52AA6E4}">
                <adec:decorative xmlns:adec="http://schemas.microsoft.com/office/drawing/2017/decorative" val="1"/>
              </a:ext>
            </a:extLst>
          </p:cNvPr>
          <p:cNvSpPr/>
          <p:nvPr/>
        </p:nvSpPr>
        <p:spPr>
          <a:xfrm>
            <a:off x="829486" y="4715995"/>
            <a:ext cx="3282916" cy="64069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10" descr="A picture containing sunset&#10;&#10;Description automatically generated">
            <a:extLst>
              <a:ext uri="{FF2B5EF4-FFF2-40B4-BE49-F238E27FC236}">
                <a16:creationId xmlns:a16="http://schemas.microsoft.com/office/drawing/2014/main" id="{D4927717-2D85-E6EE-271D-013A17A7C2B9}"/>
              </a:ext>
            </a:extLst>
          </p:cNvPr>
          <p:cNvPicPr>
            <a:picLocks noGrp="1" noChangeAspect="1"/>
          </p:cNvPicPr>
          <p:nvPr>
            <p:ph type="pic" sz="quarter" idx="10"/>
          </p:nvPr>
        </p:nvPicPr>
        <p:blipFill>
          <a:blip r:embed="rId3"/>
          <a:srcRect t="25000" b="25000"/>
          <a:stretch>
            <a:fillRect/>
          </a:stretch>
        </p:blipFill>
        <p:spPr/>
      </p:pic>
      <p:sp>
        <p:nvSpPr>
          <p:cNvPr id="9" name="Title 8">
            <a:extLst>
              <a:ext uri="{FF2B5EF4-FFF2-40B4-BE49-F238E27FC236}">
                <a16:creationId xmlns:a16="http://schemas.microsoft.com/office/drawing/2014/main" id="{1EE5A625-CF8D-4DB8-B64A-918374A7C3E4}"/>
              </a:ext>
            </a:extLst>
          </p:cNvPr>
          <p:cNvSpPr>
            <a:spLocks noGrp="1"/>
          </p:cNvSpPr>
          <p:nvPr>
            <p:ph type="title"/>
          </p:nvPr>
        </p:nvSpPr>
        <p:spPr>
          <a:xfrm>
            <a:off x="0" y="0"/>
            <a:ext cx="4979988" cy="6858000"/>
          </a:xfrm>
        </p:spPr>
        <p:txBody>
          <a:bodyPr/>
          <a:lstStyle/>
          <a:p>
            <a:r>
              <a:rPr lang="en-US" dirty="0" err="1"/>
              <a:t>Alderville</a:t>
            </a:r>
            <a:r>
              <a:rPr lang="en-US" dirty="0"/>
              <a:t> First Nation</a:t>
            </a:r>
            <a:br>
              <a:rPr lang="en-US" dirty="0"/>
            </a:br>
            <a:br>
              <a:rPr lang="en-US" dirty="0"/>
            </a:br>
            <a:r>
              <a:rPr lang="en-US" dirty="0"/>
              <a:t>Mississauga </a:t>
            </a:r>
            <a:r>
              <a:rPr lang="en-US" dirty="0" err="1"/>
              <a:t>Anishinabeg</a:t>
            </a:r>
            <a:r>
              <a:rPr lang="en-US" dirty="0"/>
              <a:t> of the Ojibway Nation </a:t>
            </a:r>
            <a:br>
              <a:rPr lang="en-US" dirty="0"/>
            </a:br>
            <a:br>
              <a:rPr lang="en-US" dirty="0"/>
            </a:br>
            <a:r>
              <a:rPr lang="en-US" dirty="0"/>
              <a:t>Located South-central Ontario Canada</a:t>
            </a:r>
            <a:br>
              <a:rPr lang="en-US" b="0" i="0" dirty="0">
                <a:solidFill>
                  <a:srgbClr val="444444"/>
                </a:solidFill>
                <a:effectLst/>
                <a:latin typeface="Roboto" panose="02000000000000000000" pitchFamily="2" charset="0"/>
              </a:rPr>
            </a:br>
            <a:endParaRPr lang="en-US" dirty="0"/>
          </a:p>
        </p:txBody>
      </p:sp>
    </p:spTree>
    <p:extLst>
      <p:ext uri="{BB962C8B-B14F-4D97-AF65-F5344CB8AC3E}">
        <p14:creationId xmlns:p14="http://schemas.microsoft.com/office/powerpoint/2010/main" val="398444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grass, sky, outdoor, field">
            <a:extLst>
              <a:ext uri="{FF2B5EF4-FFF2-40B4-BE49-F238E27FC236}">
                <a16:creationId xmlns:a16="http://schemas.microsoft.com/office/drawing/2014/main" id="{C1B138FC-3C84-469E-A058-94102F777E5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5" name="Title 4">
            <a:extLst>
              <a:ext uri="{FF2B5EF4-FFF2-40B4-BE49-F238E27FC236}">
                <a16:creationId xmlns:a16="http://schemas.microsoft.com/office/drawing/2014/main" id="{0341AF6A-3D5A-4E1F-AF01-A82A15DA56A4}"/>
              </a:ext>
            </a:extLst>
          </p:cNvPr>
          <p:cNvSpPr>
            <a:spLocks noGrp="1"/>
          </p:cNvSpPr>
          <p:nvPr>
            <p:ph type="title"/>
          </p:nvPr>
        </p:nvSpPr>
        <p:spPr>
          <a:xfrm>
            <a:off x="0" y="2375848"/>
            <a:ext cx="12192000" cy="4491182"/>
          </a:xfrm>
        </p:spPr>
        <p:txBody>
          <a:bodyPr/>
          <a:lstStyle/>
          <a:p>
            <a:r>
              <a:rPr lang="en-US" dirty="0"/>
              <a:t>Company Overview</a:t>
            </a:r>
          </a:p>
        </p:txBody>
      </p:sp>
      <p:sp>
        <p:nvSpPr>
          <p:cNvPr id="10" name="Rectangle 9">
            <a:extLst>
              <a:ext uri="{FF2B5EF4-FFF2-40B4-BE49-F238E27FC236}">
                <a16:creationId xmlns:a16="http://schemas.microsoft.com/office/drawing/2014/main" id="{A8B3045B-F983-455A-805B-F6137A20774C}"/>
              </a:ext>
              <a:ext uri="{C183D7F6-B498-43B3-948B-1728B52AA6E4}">
                <adec:decorative xmlns:adec="http://schemas.microsoft.com/office/drawing/2017/decorative" val="1"/>
              </a:ext>
            </a:extLst>
          </p:cNvPr>
          <p:cNvSpPr/>
          <p:nvPr/>
        </p:nvSpPr>
        <p:spPr>
          <a:xfrm>
            <a:off x="0" y="9030"/>
            <a:ext cx="12192000" cy="2366818"/>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237E011-7540-4769-B01C-BBFC9632DD3A}"/>
              </a:ext>
              <a:ext uri="{C183D7F6-B498-43B3-948B-1728B52AA6E4}">
                <adec:decorative xmlns:adec="http://schemas.microsoft.com/office/drawing/2017/decorative" val="1"/>
              </a:ext>
            </a:extLst>
          </p:cNvPr>
          <p:cNvSpPr/>
          <p:nvPr/>
        </p:nvSpPr>
        <p:spPr>
          <a:xfrm>
            <a:off x="3258613" y="2199636"/>
            <a:ext cx="5674774" cy="243746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25472B7-DB55-5263-859E-F993CB217B30}"/>
              </a:ext>
            </a:extLst>
          </p:cNvPr>
          <p:cNvPicPr>
            <a:picLocks noChangeAspect="1"/>
          </p:cNvPicPr>
          <p:nvPr/>
        </p:nvPicPr>
        <p:blipFill rotWithShape="1">
          <a:blip r:embed="rId4"/>
          <a:srcRect l="26727" t="17647" r="14687" b="16177"/>
          <a:stretch/>
        </p:blipFill>
        <p:spPr>
          <a:xfrm>
            <a:off x="0" y="0"/>
            <a:ext cx="12761601" cy="7658100"/>
          </a:xfrm>
          <a:prstGeom prst="rect">
            <a:avLst/>
          </a:prstGeom>
        </p:spPr>
      </p:pic>
      <p:pic>
        <p:nvPicPr>
          <p:cNvPr id="4" name="Picture 3">
            <a:extLst>
              <a:ext uri="{FF2B5EF4-FFF2-40B4-BE49-F238E27FC236}">
                <a16:creationId xmlns:a16="http://schemas.microsoft.com/office/drawing/2014/main" id="{E4115A09-DF2A-BE34-5027-8C69BA15D8B4}"/>
              </a:ext>
            </a:extLst>
          </p:cNvPr>
          <p:cNvPicPr>
            <a:picLocks noChangeAspect="1"/>
          </p:cNvPicPr>
          <p:nvPr/>
        </p:nvPicPr>
        <p:blipFill>
          <a:blip r:embed="rId5"/>
          <a:stretch>
            <a:fillRect/>
          </a:stretch>
        </p:blipFill>
        <p:spPr>
          <a:xfrm>
            <a:off x="54592" y="-10634"/>
            <a:ext cx="5372278" cy="7325834"/>
          </a:xfrm>
          <a:prstGeom prst="rect">
            <a:avLst/>
          </a:prstGeom>
        </p:spPr>
      </p:pic>
      <p:pic>
        <p:nvPicPr>
          <p:cNvPr id="6" name="Picture 5">
            <a:extLst>
              <a:ext uri="{FF2B5EF4-FFF2-40B4-BE49-F238E27FC236}">
                <a16:creationId xmlns:a16="http://schemas.microsoft.com/office/drawing/2014/main" id="{2D1EDB18-0123-EF4B-2084-4C716C2D0A10}"/>
              </a:ext>
            </a:extLst>
          </p:cNvPr>
          <p:cNvPicPr>
            <a:picLocks noChangeAspect="1"/>
          </p:cNvPicPr>
          <p:nvPr/>
        </p:nvPicPr>
        <p:blipFill rotWithShape="1">
          <a:blip r:embed="rId6"/>
          <a:srcRect l="41534" t="16707" r="19634" b="38987"/>
          <a:stretch/>
        </p:blipFill>
        <p:spPr>
          <a:xfrm>
            <a:off x="499550" y="855331"/>
            <a:ext cx="4435522" cy="2688609"/>
          </a:xfrm>
          <a:prstGeom prst="rect">
            <a:avLst/>
          </a:prstGeom>
        </p:spPr>
      </p:pic>
      <p:sp>
        <p:nvSpPr>
          <p:cNvPr id="8" name="Footer Placeholder 12">
            <a:extLst>
              <a:ext uri="{FF2B5EF4-FFF2-40B4-BE49-F238E27FC236}">
                <a16:creationId xmlns:a16="http://schemas.microsoft.com/office/drawing/2014/main" id="{F1BDABD9-FED8-F2C8-ECCC-0ECBC8C1FCD6}"/>
              </a:ext>
            </a:extLst>
          </p:cNvPr>
          <p:cNvSpPr txBox="1">
            <a:spLocks/>
          </p:cNvSpPr>
          <p:nvPr/>
        </p:nvSpPr>
        <p:spPr>
          <a:xfrm>
            <a:off x="5372278" y="5694812"/>
            <a:ext cx="7389322" cy="719636"/>
          </a:xfrm>
          <a:prstGeom prst="rect">
            <a:avLst/>
          </a:prstGeom>
          <a:solidFill>
            <a:schemeClr val="accent2">
              <a:alpha val="92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Source: </a:t>
            </a:r>
            <a:r>
              <a:rPr lang="en-US" dirty="0" err="1">
                <a:solidFill>
                  <a:schemeClr val="bg1"/>
                </a:solidFill>
              </a:rPr>
              <a:t>Alderville</a:t>
            </a:r>
            <a:r>
              <a:rPr lang="en-US" dirty="0">
                <a:solidFill>
                  <a:schemeClr val="bg1"/>
                </a:solidFill>
              </a:rPr>
              <a:t> First Nation </a:t>
            </a:r>
            <a:r>
              <a:rPr lang="en-US" dirty="0">
                <a:solidFill>
                  <a:schemeClr val="bg1"/>
                </a:solidFill>
                <a:hlinkClick r:id="rId7">
                  <a:extLst>
                    <a:ext uri="{A12FA001-AC4F-418D-AE19-62706E023703}">
                      <ahyp:hlinkClr xmlns:ahyp="http://schemas.microsoft.com/office/drawing/2018/hyperlinkcolor" val="tx"/>
                    </a:ext>
                  </a:extLst>
                </a:hlinkClick>
              </a:rPr>
              <a:t>https://alderville.ca/</a:t>
            </a:r>
            <a:endParaRPr lang="en-US" dirty="0">
              <a:solidFill>
                <a:schemeClr val="bg1"/>
              </a:solidFill>
            </a:endParaRPr>
          </a:p>
          <a:p>
            <a:r>
              <a:rPr lang="en-US" dirty="0">
                <a:solidFill>
                  <a:schemeClr val="bg1"/>
                </a:solidFill>
              </a:rPr>
              <a:t>Source: Native Land </a:t>
            </a:r>
            <a:r>
              <a:rPr lang="en-US" dirty="0" err="1">
                <a:solidFill>
                  <a:schemeClr val="bg1"/>
                </a:solidFill>
              </a:rPr>
              <a:t>Digitlal</a:t>
            </a:r>
            <a:r>
              <a:rPr lang="en-US" dirty="0">
                <a:solidFill>
                  <a:schemeClr val="bg1"/>
                </a:solidFill>
              </a:rPr>
              <a:t> </a:t>
            </a:r>
            <a:r>
              <a:rPr lang="en-US" dirty="0">
                <a:solidFill>
                  <a:schemeClr val="bg1"/>
                </a:solidFill>
                <a:hlinkClick r:id="rId8">
                  <a:extLst>
                    <a:ext uri="{A12FA001-AC4F-418D-AE19-62706E023703}">
                      <ahyp:hlinkClr xmlns:ahyp="http://schemas.microsoft.com/office/drawing/2018/hyperlinkcolor" val="tx"/>
                    </a:ext>
                  </a:extLst>
                </a:hlinkClick>
              </a:rPr>
              <a:t>https://native-land.ca/</a:t>
            </a:r>
            <a:r>
              <a:rPr lang="en-US" dirty="0">
                <a:solidFill>
                  <a:schemeClr val="bg1"/>
                </a:solidFill>
              </a:rPr>
              <a:t> </a:t>
            </a:r>
          </a:p>
        </p:txBody>
      </p:sp>
    </p:spTree>
    <p:extLst>
      <p:ext uri="{BB962C8B-B14F-4D97-AF65-F5344CB8AC3E}">
        <p14:creationId xmlns:p14="http://schemas.microsoft.com/office/powerpoint/2010/main" val="424127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2F4C0C9-6C25-9DBC-DC83-7DBAFF2B7D13}"/>
              </a:ext>
            </a:extLst>
          </p:cNvPr>
          <p:cNvPicPr>
            <a:picLocks noChangeAspect="1"/>
          </p:cNvPicPr>
          <p:nvPr/>
        </p:nvPicPr>
        <p:blipFill rotWithShape="1">
          <a:blip r:embed="rId3"/>
          <a:srcRect l="17656" t="31372" r="42344" b="12717"/>
          <a:stretch/>
        </p:blipFill>
        <p:spPr>
          <a:xfrm>
            <a:off x="-104775" y="-54829"/>
            <a:ext cx="9321583" cy="6921855"/>
          </a:xfrm>
          <a:prstGeom prst="rect">
            <a:avLst/>
          </a:prstGeom>
        </p:spPr>
      </p:pic>
      <p:sp>
        <p:nvSpPr>
          <p:cNvPr id="26" name="Date Placeholder 25">
            <a:extLst>
              <a:ext uri="{FF2B5EF4-FFF2-40B4-BE49-F238E27FC236}">
                <a16:creationId xmlns:a16="http://schemas.microsoft.com/office/drawing/2014/main" id="{56EA46CF-9FAA-46C0-BD37-C79A26B75D16}"/>
              </a:ext>
            </a:extLst>
          </p:cNvPr>
          <p:cNvSpPr>
            <a:spLocks noGrp="1"/>
          </p:cNvSpPr>
          <p:nvPr>
            <p:ph type="dt" sz="half" idx="2"/>
          </p:nvPr>
        </p:nvSpPr>
        <p:spPr>
          <a:xfrm>
            <a:off x="838200" y="6356350"/>
            <a:ext cx="1590675" cy="365125"/>
          </a:xfrm>
        </p:spPr>
        <p:txBody>
          <a:bodyPr/>
          <a:lstStyle/>
          <a:p>
            <a:r>
              <a:rPr lang="en-US" dirty="0"/>
              <a:t>20XX</a:t>
            </a:r>
          </a:p>
        </p:txBody>
      </p:sp>
      <p:sp>
        <p:nvSpPr>
          <p:cNvPr id="27" name="Footer Placeholder 26">
            <a:extLst>
              <a:ext uri="{FF2B5EF4-FFF2-40B4-BE49-F238E27FC236}">
                <a16:creationId xmlns:a16="http://schemas.microsoft.com/office/drawing/2014/main" id="{CA8CE3DC-A478-4227-82A4-F4E05F737AA4}"/>
              </a:ext>
            </a:extLst>
          </p:cNvPr>
          <p:cNvSpPr>
            <a:spLocks noGrp="1"/>
          </p:cNvSpPr>
          <p:nvPr>
            <p:ph type="ftr" sz="quarter" idx="3"/>
          </p:nvPr>
        </p:nvSpPr>
        <p:spPr>
          <a:xfrm>
            <a:off x="6473608" y="6356350"/>
            <a:ext cx="2743200" cy="365125"/>
          </a:xfrm>
        </p:spPr>
        <p:txBody>
          <a:bodyPr/>
          <a:lstStyle/>
          <a:p>
            <a:r>
              <a:rPr lang="en-US" dirty="0"/>
              <a:t>Pitch deck</a:t>
            </a:r>
          </a:p>
        </p:txBody>
      </p:sp>
      <p:sp>
        <p:nvSpPr>
          <p:cNvPr id="28" name="Slide Number Placeholder 27">
            <a:extLst>
              <a:ext uri="{FF2B5EF4-FFF2-40B4-BE49-F238E27FC236}">
                <a16:creationId xmlns:a16="http://schemas.microsoft.com/office/drawing/2014/main" id="{1FFD6689-1CFE-4E13-B717-1E5B52BDCFCD}"/>
              </a:ext>
            </a:extLst>
          </p:cNvPr>
          <p:cNvSpPr>
            <a:spLocks noGrp="1"/>
          </p:cNvSpPr>
          <p:nvPr>
            <p:ph type="sldNum" sz="quarter" idx="4"/>
          </p:nvPr>
        </p:nvSpPr>
        <p:spPr>
          <a:xfrm>
            <a:off x="9791700" y="6356350"/>
            <a:ext cx="1562100" cy="365125"/>
          </a:xfrm>
        </p:spPr>
        <p:txBody>
          <a:bodyPr/>
          <a:lstStyle/>
          <a:p>
            <a:fld id="{EA87306C-81BA-4795-A5CA-9392456A8C1E}" type="slidenum">
              <a:rPr lang="en-US" smtClean="0"/>
              <a:pPr/>
              <a:t>5</a:t>
            </a:fld>
            <a:endParaRPr lang="en-US" dirty="0"/>
          </a:p>
        </p:txBody>
      </p:sp>
      <p:pic>
        <p:nvPicPr>
          <p:cNvPr id="2" name="Picture 1">
            <a:extLst>
              <a:ext uri="{FF2B5EF4-FFF2-40B4-BE49-F238E27FC236}">
                <a16:creationId xmlns:a16="http://schemas.microsoft.com/office/drawing/2014/main" id="{D4CF0891-655C-1449-11AC-DA630C5E2178}"/>
              </a:ext>
            </a:extLst>
          </p:cNvPr>
          <p:cNvPicPr>
            <a:picLocks noChangeAspect="1"/>
          </p:cNvPicPr>
          <p:nvPr/>
        </p:nvPicPr>
        <p:blipFill rotWithShape="1">
          <a:blip r:embed="rId4"/>
          <a:srcRect t="7647" r="54375"/>
          <a:stretch/>
        </p:blipFill>
        <p:spPr>
          <a:xfrm>
            <a:off x="6760517" y="0"/>
            <a:ext cx="5865081" cy="6588125"/>
          </a:xfrm>
          <a:prstGeom prst="rect">
            <a:avLst/>
          </a:prstGeom>
        </p:spPr>
      </p:pic>
      <p:sp>
        <p:nvSpPr>
          <p:cNvPr id="3" name="Footer Placeholder 12">
            <a:extLst>
              <a:ext uri="{FF2B5EF4-FFF2-40B4-BE49-F238E27FC236}">
                <a16:creationId xmlns:a16="http://schemas.microsoft.com/office/drawing/2014/main" id="{C89D4882-2254-187F-D759-2A119C64AB46}"/>
              </a:ext>
            </a:extLst>
          </p:cNvPr>
          <p:cNvSpPr txBox="1">
            <a:spLocks/>
          </p:cNvSpPr>
          <p:nvPr/>
        </p:nvSpPr>
        <p:spPr>
          <a:xfrm>
            <a:off x="150125" y="5694812"/>
            <a:ext cx="12611475" cy="719636"/>
          </a:xfrm>
          <a:prstGeom prst="rect">
            <a:avLst/>
          </a:prstGeom>
          <a:solidFill>
            <a:schemeClr val="accent2">
              <a:alpha val="92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Source: Languages of Ontario (Language Geek) </a:t>
            </a:r>
          </a:p>
          <a:p>
            <a:r>
              <a:rPr lang="en-US" dirty="0">
                <a:solidFill>
                  <a:schemeClr val="bg1"/>
                </a:solidFill>
              </a:rPr>
              <a:t>Source: </a:t>
            </a:r>
            <a:r>
              <a:rPr lang="en-US" dirty="0" err="1">
                <a:solidFill>
                  <a:schemeClr val="bg1"/>
                </a:solidFill>
              </a:rPr>
              <a:t>Alderville</a:t>
            </a:r>
            <a:r>
              <a:rPr lang="en-US" dirty="0">
                <a:solidFill>
                  <a:schemeClr val="bg1"/>
                </a:solidFill>
              </a:rPr>
              <a:t> First Nation </a:t>
            </a:r>
            <a:r>
              <a:rPr lang="en-US" dirty="0">
                <a:solidFill>
                  <a:schemeClr val="bg1"/>
                </a:solidFill>
                <a:hlinkClick r:id="rId5">
                  <a:extLst>
                    <a:ext uri="{A12FA001-AC4F-418D-AE19-62706E023703}">
                      <ahyp:hlinkClr xmlns:ahyp="http://schemas.microsoft.com/office/drawing/2018/hyperlinkcolor" val="tx"/>
                    </a:ext>
                  </a:extLst>
                </a:hlinkClick>
              </a:rPr>
              <a:t>https://alderville.ca/</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86075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B0A0B61-E44C-4C98-A84B-B96C81DA5816}"/>
              </a:ext>
            </a:extLst>
          </p:cNvPr>
          <p:cNvSpPr>
            <a:spLocks noGrp="1"/>
          </p:cNvSpPr>
          <p:nvPr>
            <p:ph type="title"/>
          </p:nvPr>
        </p:nvSpPr>
        <p:spPr>
          <a:xfrm>
            <a:off x="627797" y="2651460"/>
            <a:ext cx="3861235" cy="777540"/>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STORY OF THE SALMON BOY </a:t>
            </a:r>
            <a:endParaRPr lang="en-US" dirty="0"/>
          </a:p>
        </p:txBody>
      </p:sp>
      <p:sp>
        <p:nvSpPr>
          <p:cNvPr id="2" name="Date Placeholder 1">
            <a:extLst>
              <a:ext uri="{FF2B5EF4-FFF2-40B4-BE49-F238E27FC236}">
                <a16:creationId xmlns:a16="http://schemas.microsoft.com/office/drawing/2014/main" id="{2790CE37-04F9-4227-B00E-A878A9056DA7}"/>
              </a:ext>
            </a:extLst>
          </p:cNvPr>
          <p:cNvSpPr>
            <a:spLocks noGrp="1"/>
          </p:cNvSpPr>
          <p:nvPr>
            <p:ph type="dt" sz="half" idx="10"/>
          </p:nvPr>
        </p:nvSpPr>
        <p:spPr>
          <a:xfrm>
            <a:off x="838200" y="6356350"/>
            <a:ext cx="2743200" cy="365125"/>
          </a:xfrm>
        </p:spPr>
        <p:txBody>
          <a:bodyPr/>
          <a:lstStyle/>
          <a:p>
            <a:r>
              <a:rPr lang="en-US" dirty="0"/>
              <a:t>2023</a:t>
            </a:r>
          </a:p>
        </p:txBody>
      </p:sp>
      <p:sp>
        <p:nvSpPr>
          <p:cNvPr id="4" name="Slide Number Placeholder 3">
            <a:extLst>
              <a:ext uri="{FF2B5EF4-FFF2-40B4-BE49-F238E27FC236}">
                <a16:creationId xmlns:a16="http://schemas.microsoft.com/office/drawing/2014/main" id="{D48E7CB9-A0ED-4EB9-BBDE-0C1004C498B9}"/>
              </a:ext>
            </a:extLst>
          </p:cNvPr>
          <p:cNvSpPr>
            <a:spLocks noGrp="1"/>
          </p:cNvSpPr>
          <p:nvPr>
            <p:ph type="sldNum" sz="quarter" idx="4"/>
          </p:nvPr>
        </p:nvSpPr>
        <p:spPr>
          <a:xfrm>
            <a:off x="9791700" y="6356350"/>
            <a:ext cx="1562100" cy="365125"/>
          </a:xfrm>
        </p:spPr>
        <p:txBody>
          <a:bodyPr/>
          <a:lstStyle/>
          <a:p>
            <a:fld id="{EA87306C-81BA-4795-A5CA-9392456A8C1E}" type="slidenum">
              <a:rPr lang="en-US" smtClean="0"/>
              <a:pPr/>
              <a:t>6</a:t>
            </a:fld>
            <a:endParaRPr lang="en-US" dirty="0"/>
          </a:p>
        </p:txBody>
      </p:sp>
      <p:pic>
        <p:nvPicPr>
          <p:cNvPr id="9" name="Picture Placeholder 8" descr="A picture containing colorful, ocean floor&#10;&#10;Description automatically generated">
            <a:extLst>
              <a:ext uri="{FF2B5EF4-FFF2-40B4-BE49-F238E27FC236}">
                <a16:creationId xmlns:a16="http://schemas.microsoft.com/office/drawing/2014/main" id="{1B042401-C798-34E3-F8B6-AA83D515141F}"/>
              </a:ext>
            </a:extLst>
          </p:cNvPr>
          <p:cNvPicPr>
            <a:picLocks noGrp="1" noChangeAspect="1"/>
          </p:cNvPicPr>
          <p:nvPr>
            <p:ph type="pic" sz="quarter" idx="15"/>
          </p:nvPr>
        </p:nvPicPr>
        <p:blipFill>
          <a:blip r:embed="rId3"/>
          <a:srcRect t="17918" b="17918"/>
          <a:stretch>
            <a:fillRect/>
          </a:stretch>
        </p:blipFill>
        <p:spPr/>
      </p:pic>
    </p:spTree>
    <p:extLst>
      <p:ext uri="{BB962C8B-B14F-4D97-AF65-F5344CB8AC3E}">
        <p14:creationId xmlns:p14="http://schemas.microsoft.com/office/powerpoint/2010/main" val="185164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4FDD6906-1C24-4943-96AE-3D921C54A365}"/>
              </a:ext>
            </a:extLst>
          </p:cNvPr>
          <p:cNvSpPr>
            <a:spLocks noGrp="1"/>
          </p:cNvSpPr>
          <p:nvPr>
            <p:ph type="dt" sz="half" idx="2"/>
          </p:nvPr>
        </p:nvSpPr>
        <p:spPr>
          <a:xfrm>
            <a:off x="838200" y="6356350"/>
            <a:ext cx="2743200" cy="365125"/>
          </a:xfrm>
        </p:spPr>
        <p:txBody>
          <a:bodyPr/>
          <a:lstStyle/>
          <a:p>
            <a:r>
              <a:rPr lang="en-US" dirty="0"/>
              <a:t>2023</a:t>
            </a:r>
          </a:p>
        </p:txBody>
      </p:sp>
      <p:sp>
        <p:nvSpPr>
          <p:cNvPr id="15" name="Footer Placeholder 14">
            <a:extLst>
              <a:ext uri="{FF2B5EF4-FFF2-40B4-BE49-F238E27FC236}">
                <a16:creationId xmlns:a16="http://schemas.microsoft.com/office/drawing/2014/main" id="{7E994A2C-DB38-4747-8F1D-41BA60924831}"/>
              </a:ext>
            </a:extLst>
          </p:cNvPr>
          <p:cNvSpPr>
            <a:spLocks noGrp="1"/>
          </p:cNvSpPr>
          <p:nvPr>
            <p:ph type="ftr" sz="quarter" idx="3"/>
          </p:nvPr>
        </p:nvSpPr>
        <p:spPr>
          <a:xfrm>
            <a:off x="4038600" y="6356350"/>
            <a:ext cx="4114800" cy="365125"/>
          </a:xfrm>
        </p:spPr>
        <p:txBody>
          <a:bodyPr/>
          <a:lstStyle/>
          <a:p>
            <a:r>
              <a:rPr lang="en-US" dirty="0"/>
              <a:t>The Story of the Salmon Boy</a:t>
            </a:r>
          </a:p>
        </p:txBody>
      </p:sp>
      <p:sp>
        <p:nvSpPr>
          <p:cNvPr id="16" name="Slide Number Placeholder 15">
            <a:extLst>
              <a:ext uri="{FF2B5EF4-FFF2-40B4-BE49-F238E27FC236}">
                <a16:creationId xmlns:a16="http://schemas.microsoft.com/office/drawing/2014/main" id="{B4B869B9-27B2-49B6-8155-82C866DB1AD1}"/>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7</a:t>
            </a:fld>
            <a:endParaRPr lang="en-US" dirty="0"/>
          </a:p>
        </p:txBody>
      </p:sp>
      <p:sp>
        <p:nvSpPr>
          <p:cNvPr id="28" name="TextBox 27">
            <a:extLst>
              <a:ext uri="{FF2B5EF4-FFF2-40B4-BE49-F238E27FC236}">
                <a16:creationId xmlns:a16="http://schemas.microsoft.com/office/drawing/2014/main" id="{A9B54CF7-FAE3-7581-CA1A-28051C7A126A}"/>
              </a:ext>
            </a:extLst>
          </p:cNvPr>
          <p:cNvSpPr txBox="1"/>
          <p:nvPr/>
        </p:nvSpPr>
        <p:spPr>
          <a:xfrm>
            <a:off x="838200" y="4161681"/>
            <a:ext cx="8482183" cy="1938992"/>
          </a:xfrm>
          <a:prstGeom prst="rect">
            <a:avLst/>
          </a:prstGeom>
          <a:noFill/>
        </p:spPr>
        <p:txBody>
          <a:bodyPr wrap="square">
            <a:spAutoFit/>
          </a:bodyPr>
          <a:lstStyle/>
          <a:p>
            <a:r>
              <a:rPr lang="en-US" sz="2400" dirty="0"/>
              <a:t>The boy had been amusing himself by tobogganing on a piece of bark. He had slid over a bluff and landed on a piece of ice which was floating down the river. The boy floated down to the mouth of Fraser River, and arrived in the land of the salmon, where there was a great fish-dam. </a:t>
            </a:r>
          </a:p>
        </p:txBody>
      </p:sp>
      <p:pic>
        <p:nvPicPr>
          <p:cNvPr id="2" name="Picture 1">
            <a:extLst>
              <a:ext uri="{FF2B5EF4-FFF2-40B4-BE49-F238E27FC236}">
                <a16:creationId xmlns:a16="http://schemas.microsoft.com/office/drawing/2014/main" id="{9D0FB2F2-80BB-C570-0A97-905587C4743A}"/>
              </a:ext>
            </a:extLst>
          </p:cNvPr>
          <p:cNvPicPr>
            <a:picLocks noChangeAspect="1"/>
          </p:cNvPicPr>
          <p:nvPr/>
        </p:nvPicPr>
        <p:blipFill>
          <a:blip r:embed="rId3"/>
          <a:stretch>
            <a:fillRect/>
          </a:stretch>
        </p:blipFill>
        <p:spPr>
          <a:xfrm>
            <a:off x="0" y="607100"/>
            <a:ext cx="1592338" cy="1592338"/>
          </a:xfrm>
          <a:prstGeom prst="rect">
            <a:avLst/>
          </a:prstGeom>
        </p:spPr>
      </p:pic>
      <p:pic>
        <p:nvPicPr>
          <p:cNvPr id="3" name="Picture 2">
            <a:extLst>
              <a:ext uri="{FF2B5EF4-FFF2-40B4-BE49-F238E27FC236}">
                <a16:creationId xmlns:a16="http://schemas.microsoft.com/office/drawing/2014/main" id="{D500AD7A-2A8A-C544-A2DA-0E6D8166398E}"/>
              </a:ext>
            </a:extLst>
          </p:cNvPr>
          <p:cNvPicPr>
            <a:picLocks noChangeAspect="1"/>
          </p:cNvPicPr>
          <p:nvPr/>
        </p:nvPicPr>
        <p:blipFill>
          <a:blip r:embed="rId4"/>
          <a:stretch>
            <a:fillRect/>
          </a:stretch>
        </p:blipFill>
        <p:spPr>
          <a:xfrm>
            <a:off x="1906190" y="607100"/>
            <a:ext cx="881367" cy="881367"/>
          </a:xfrm>
          <a:prstGeom prst="rect">
            <a:avLst/>
          </a:prstGeom>
        </p:spPr>
      </p:pic>
      <p:pic>
        <p:nvPicPr>
          <p:cNvPr id="4" name="Picture 3">
            <a:extLst>
              <a:ext uri="{FF2B5EF4-FFF2-40B4-BE49-F238E27FC236}">
                <a16:creationId xmlns:a16="http://schemas.microsoft.com/office/drawing/2014/main" id="{5C09C42C-FE35-5DA3-5F4E-1D8D57D7E014}"/>
              </a:ext>
            </a:extLst>
          </p:cNvPr>
          <p:cNvPicPr>
            <a:picLocks noChangeAspect="1"/>
          </p:cNvPicPr>
          <p:nvPr/>
        </p:nvPicPr>
        <p:blipFill>
          <a:blip r:embed="rId5"/>
          <a:stretch>
            <a:fillRect/>
          </a:stretch>
        </p:blipFill>
        <p:spPr>
          <a:xfrm>
            <a:off x="1906190" y="30121"/>
            <a:ext cx="2778379" cy="4003722"/>
          </a:xfrm>
          <a:prstGeom prst="rect">
            <a:avLst/>
          </a:prstGeom>
        </p:spPr>
      </p:pic>
      <p:sp>
        <p:nvSpPr>
          <p:cNvPr id="6" name="TextBox 5">
            <a:extLst>
              <a:ext uri="{FF2B5EF4-FFF2-40B4-BE49-F238E27FC236}">
                <a16:creationId xmlns:a16="http://schemas.microsoft.com/office/drawing/2014/main" id="{71220333-3BB4-6373-C50F-B3B7095011CD}"/>
              </a:ext>
            </a:extLst>
          </p:cNvPr>
          <p:cNvSpPr txBox="1"/>
          <p:nvPr/>
        </p:nvSpPr>
        <p:spPr>
          <a:xfrm>
            <a:off x="4998421" y="757327"/>
            <a:ext cx="6093724" cy="1938992"/>
          </a:xfrm>
          <a:prstGeom prst="rect">
            <a:avLst/>
          </a:prstGeom>
          <a:noFill/>
        </p:spPr>
        <p:txBody>
          <a:bodyPr wrap="square">
            <a:spAutoFit/>
          </a:bodyPr>
          <a:lstStyle/>
          <a:p>
            <a:r>
              <a:rPr lang="en-US" sz="2400" dirty="0"/>
              <a:t>A boy who lived with his grandparents went playing one day, and did not return. The people searched for him, and found the place where he had fallen into the river. His bow and arrows were lying on the bank.</a:t>
            </a:r>
          </a:p>
        </p:txBody>
      </p:sp>
      <p:pic>
        <p:nvPicPr>
          <p:cNvPr id="7" name="Picture 6">
            <a:extLst>
              <a:ext uri="{FF2B5EF4-FFF2-40B4-BE49-F238E27FC236}">
                <a16:creationId xmlns:a16="http://schemas.microsoft.com/office/drawing/2014/main" id="{3C10EDC7-74E1-B75D-B98B-E4C9FBF243B9}"/>
              </a:ext>
            </a:extLst>
          </p:cNvPr>
          <p:cNvPicPr>
            <a:picLocks noChangeAspect="1"/>
          </p:cNvPicPr>
          <p:nvPr/>
        </p:nvPicPr>
        <p:blipFill>
          <a:blip r:embed="rId6"/>
          <a:stretch>
            <a:fillRect/>
          </a:stretch>
        </p:blipFill>
        <p:spPr>
          <a:xfrm rot="19943614" flipH="1">
            <a:off x="9510640" y="3438458"/>
            <a:ext cx="1683026" cy="1190769"/>
          </a:xfrm>
          <a:prstGeom prst="rect">
            <a:avLst/>
          </a:prstGeom>
        </p:spPr>
      </p:pic>
      <p:pic>
        <p:nvPicPr>
          <p:cNvPr id="9" name="Picture 8">
            <a:extLst>
              <a:ext uri="{FF2B5EF4-FFF2-40B4-BE49-F238E27FC236}">
                <a16:creationId xmlns:a16="http://schemas.microsoft.com/office/drawing/2014/main" id="{BBABF397-644F-3ACC-84CD-CA651C951C55}"/>
              </a:ext>
            </a:extLst>
          </p:cNvPr>
          <p:cNvPicPr>
            <a:picLocks noChangeAspect="1"/>
          </p:cNvPicPr>
          <p:nvPr/>
        </p:nvPicPr>
        <p:blipFill>
          <a:blip r:embed="rId7"/>
          <a:stretch>
            <a:fillRect/>
          </a:stretch>
        </p:blipFill>
        <p:spPr>
          <a:xfrm rot="20368433">
            <a:off x="8122741" y="2763142"/>
            <a:ext cx="3940574" cy="4005419"/>
          </a:xfrm>
          <a:prstGeom prst="rect">
            <a:avLst/>
          </a:prstGeom>
        </p:spPr>
      </p:pic>
      <p:pic>
        <p:nvPicPr>
          <p:cNvPr id="11" name="Picture 10">
            <a:extLst>
              <a:ext uri="{FF2B5EF4-FFF2-40B4-BE49-F238E27FC236}">
                <a16:creationId xmlns:a16="http://schemas.microsoft.com/office/drawing/2014/main" id="{4CC78903-C879-0BD1-E906-2A5E7D3BE09F}"/>
              </a:ext>
            </a:extLst>
          </p:cNvPr>
          <p:cNvPicPr>
            <a:picLocks noChangeAspect="1"/>
          </p:cNvPicPr>
          <p:nvPr/>
        </p:nvPicPr>
        <p:blipFill>
          <a:blip r:embed="rId8"/>
          <a:stretch>
            <a:fillRect/>
          </a:stretch>
        </p:blipFill>
        <p:spPr>
          <a:xfrm>
            <a:off x="-191550" y="2423337"/>
            <a:ext cx="925476" cy="1241401"/>
          </a:xfrm>
          <a:prstGeom prst="rect">
            <a:avLst/>
          </a:prstGeom>
        </p:spPr>
      </p:pic>
      <p:pic>
        <p:nvPicPr>
          <p:cNvPr id="10" name="Picture 9">
            <a:extLst>
              <a:ext uri="{FF2B5EF4-FFF2-40B4-BE49-F238E27FC236}">
                <a16:creationId xmlns:a16="http://schemas.microsoft.com/office/drawing/2014/main" id="{65F16270-9CE0-66E5-80C0-96889A373C4C}"/>
              </a:ext>
            </a:extLst>
          </p:cNvPr>
          <p:cNvPicPr>
            <a:picLocks noChangeAspect="1"/>
          </p:cNvPicPr>
          <p:nvPr/>
        </p:nvPicPr>
        <p:blipFill>
          <a:blip r:embed="rId9"/>
          <a:stretch>
            <a:fillRect/>
          </a:stretch>
        </p:blipFill>
        <p:spPr>
          <a:xfrm>
            <a:off x="639505" y="2551010"/>
            <a:ext cx="463336" cy="920576"/>
          </a:xfrm>
          <a:prstGeom prst="rect">
            <a:avLst/>
          </a:prstGeom>
        </p:spPr>
      </p:pic>
      <p:sp>
        <p:nvSpPr>
          <p:cNvPr id="12" name="Thought Bubble: Cloud 11">
            <a:extLst>
              <a:ext uri="{FF2B5EF4-FFF2-40B4-BE49-F238E27FC236}">
                <a16:creationId xmlns:a16="http://schemas.microsoft.com/office/drawing/2014/main" id="{AC92A50D-7F08-D779-DE7F-353BEAB9C9A5}"/>
              </a:ext>
            </a:extLst>
          </p:cNvPr>
          <p:cNvSpPr/>
          <p:nvPr/>
        </p:nvSpPr>
        <p:spPr>
          <a:xfrm>
            <a:off x="-1186039" y="2194534"/>
            <a:ext cx="2778378" cy="1967147"/>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54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4FDD6906-1C24-4943-96AE-3D921C54A365}"/>
              </a:ext>
            </a:extLst>
          </p:cNvPr>
          <p:cNvSpPr>
            <a:spLocks noGrp="1"/>
          </p:cNvSpPr>
          <p:nvPr>
            <p:ph type="dt" sz="half" idx="2"/>
          </p:nvPr>
        </p:nvSpPr>
        <p:spPr>
          <a:xfrm>
            <a:off x="838200" y="6356350"/>
            <a:ext cx="2743200" cy="365125"/>
          </a:xfrm>
        </p:spPr>
        <p:txBody>
          <a:bodyPr/>
          <a:lstStyle/>
          <a:p>
            <a:r>
              <a:rPr lang="en-US" dirty="0"/>
              <a:t>2023</a:t>
            </a:r>
          </a:p>
        </p:txBody>
      </p:sp>
      <p:sp>
        <p:nvSpPr>
          <p:cNvPr id="15" name="Footer Placeholder 14">
            <a:extLst>
              <a:ext uri="{FF2B5EF4-FFF2-40B4-BE49-F238E27FC236}">
                <a16:creationId xmlns:a16="http://schemas.microsoft.com/office/drawing/2014/main" id="{7E994A2C-DB38-4747-8F1D-41BA60924831}"/>
              </a:ext>
            </a:extLst>
          </p:cNvPr>
          <p:cNvSpPr>
            <a:spLocks noGrp="1"/>
          </p:cNvSpPr>
          <p:nvPr>
            <p:ph type="ftr" sz="quarter" idx="3"/>
          </p:nvPr>
        </p:nvSpPr>
        <p:spPr>
          <a:xfrm>
            <a:off x="2246558" y="6422603"/>
            <a:ext cx="4114800" cy="365125"/>
          </a:xfrm>
        </p:spPr>
        <p:txBody>
          <a:bodyPr/>
          <a:lstStyle/>
          <a:p>
            <a:r>
              <a:rPr lang="en-US" dirty="0"/>
              <a:t>The story of the Salmon Boy</a:t>
            </a:r>
          </a:p>
        </p:txBody>
      </p:sp>
      <p:sp>
        <p:nvSpPr>
          <p:cNvPr id="16" name="Slide Number Placeholder 15">
            <a:extLst>
              <a:ext uri="{FF2B5EF4-FFF2-40B4-BE49-F238E27FC236}">
                <a16:creationId xmlns:a16="http://schemas.microsoft.com/office/drawing/2014/main" id="{B4B869B9-27B2-49B6-8155-82C866DB1AD1}"/>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8</a:t>
            </a:fld>
            <a:endParaRPr lang="en-US" dirty="0"/>
          </a:p>
        </p:txBody>
      </p:sp>
      <p:sp>
        <p:nvSpPr>
          <p:cNvPr id="28" name="TextBox 27">
            <a:extLst>
              <a:ext uri="{FF2B5EF4-FFF2-40B4-BE49-F238E27FC236}">
                <a16:creationId xmlns:a16="http://schemas.microsoft.com/office/drawing/2014/main" id="{A9B54CF7-FAE3-7581-CA1A-28051C7A126A}"/>
              </a:ext>
            </a:extLst>
          </p:cNvPr>
          <p:cNvSpPr txBox="1"/>
          <p:nvPr/>
        </p:nvSpPr>
        <p:spPr>
          <a:xfrm>
            <a:off x="354842" y="3340890"/>
            <a:ext cx="5824360" cy="2308324"/>
          </a:xfrm>
          <a:prstGeom prst="rect">
            <a:avLst/>
          </a:prstGeom>
          <a:noFill/>
        </p:spPr>
        <p:txBody>
          <a:bodyPr wrap="square">
            <a:spAutoFit/>
          </a:bodyPr>
          <a:lstStyle/>
          <a:p>
            <a:r>
              <a:rPr lang="en-US" sz="2400" dirty="0"/>
              <a:t>At last the King Salmon started to run up river, and the Salmon Chief let the boy go with them, in the charge of the king salmon. The boy swam with the king salmon after being transformed into a king salmon. </a:t>
            </a:r>
          </a:p>
        </p:txBody>
      </p:sp>
      <p:pic>
        <p:nvPicPr>
          <p:cNvPr id="3" name="Picture 2">
            <a:extLst>
              <a:ext uri="{FF2B5EF4-FFF2-40B4-BE49-F238E27FC236}">
                <a16:creationId xmlns:a16="http://schemas.microsoft.com/office/drawing/2014/main" id="{B766C0F7-8BF0-E4AF-732F-02E3C0A22AC3}"/>
              </a:ext>
            </a:extLst>
          </p:cNvPr>
          <p:cNvPicPr>
            <a:picLocks noChangeAspect="1"/>
          </p:cNvPicPr>
          <p:nvPr/>
        </p:nvPicPr>
        <p:blipFill rotWithShape="1">
          <a:blip r:embed="rId2"/>
          <a:srcRect l="75960" t="32638" r="12676" b="56568"/>
          <a:stretch/>
        </p:blipFill>
        <p:spPr>
          <a:xfrm>
            <a:off x="509979" y="1649125"/>
            <a:ext cx="1733266" cy="1646093"/>
          </a:xfrm>
          <a:prstGeom prst="rect">
            <a:avLst/>
          </a:prstGeom>
        </p:spPr>
      </p:pic>
      <p:pic>
        <p:nvPicPr>
          <p:cNvPr id="2" name="Picture 1">
            <a:extLst>
              <a:ext uri="{FF2B5EF4-FFF2-40B4-BE49-F238E27FC236}">
                <a16:creationId xmlns:a16="http://schemas.microsoft.com/office/drawing/2014/main" id="{CA3A637B-77AA-AE1F-2476-69BB33A22C1D}"/>
              </a:ext>
            </a:extLst>
          </p:cNvPr>
          <p:cNvPicPr>
            <a:picLocks noChangeAspect="1"/>
          </p:cNvPicPr>
          <p:nvPr/>
        </p:nvPicPr>
        <p:blipFill>
          <a:blip r:embed="rId3"/>
          <a:stretch>
            <a:fillRect/>
          </a:stretch>
        </p:blipFill>
        <p:spPr>
          <a:xfrm>
            <a:off x="1501254" y="547086"/>
            <a:ext cx="2336610" cy="2329507"/>
          </a:xfrm>
          <a:prstGeom prst="rect">
            <a:avLst/>
          </a:prstGeom>
        </p:spPr>
      </p:pic>
      <p:sp>
        <p:nvSpPr>
          <p:cNvPr id="7" name="TextBox 6">
            <a:extLst>
              <a:ext uri="{FF2B5EF4-FFF2-40B4-BE49-F238E27FC236}">
                <a16:creationId xmlns:a16="http://schemas.microsoft.com/office/drawing/2014/main" id="{96176A4C-4010-6362-E94A-8191A5B2A7D5}"/>
              </a:ext>
            </a:extLst>
          </p:cNvPr>
          <p:cNvSpPr txBox="1"/>
          <p:nvPr/>
        </p:nvSpPr>
        <p:spPr>
          <a:xfrm>
            <a:off x="3780430" y="363786"/>
            <a:ext cx="7929744" cy="2677656"/>
          </a:xfrm>
          <a:prstGeom prst="rect">
            <a:avLst/>
          </a:prstGeom>
          <a:noFill/>
        </p:spPr>
        <p:txBody>
          <a:bodyPr wrap="square">
            <a:spAutoFit/>
          </a:bodyPr>
          <a:lstStyle/>
          <a:p>
            <a:r>
              <a:rPr lang="en-US" sz="2400" dirty="0"/>
              <a:t>After staying there some time, the boy told the Salmon chief that he wanted to return home. The Salmon Chief said, “Yes. When the Salmon go to your country, they shall take you with them.” Soon the Sockeye Salmon started to run up river, and the boy wished to accompany them; but the chief said, ‘No, you must not go with them. You would be hurt. They travel through many dangerous places.” </a:t>
            </a:r>
          </a:p>
        </p:txBody>
      </p:sp>
      <p:pic>
        <p:nvPicPr>
          <p:cNvPr id="8" name="Picture 7">
            <a:extLst>
              <a:ext uri="{FF2B5EF4-FFF2-40B4-BE49-F238E27FC236}">
                <a16:creationId xmlns:a16="http://schemas.microsoft.com/office/drawing/2014/main" id="{BB4306C1-C29A-BFCE-DF66-FABC60C0BDAA}"/>
              </a:ext>
            </a:extLst>
          </p:cNvPr>
          <p:cNvPicPr>
            <a:picLocks noChangeAspect="1"/>
          </p:cNvPicPr>
          <p:nvPr/>
        </p:nvPicPr>
        <p:blipFill>
          <a:blip r:embed="rId4"/>
          <a:stretch>
            <a:fillRect/>
          </a:stretch>
        </p:blipFill>
        <p:spPr>
          <a:xfrm rot="19772106">
            <a:off x="6130709" y="5353679"/>
            <a:ext cx="3011685" cy="1755800"/>
          </a:xfrm>
          <a:prstGeom prst="rect">
            <a:avLst/>
          </a:prstGeom>
        </p:spPr>
      </p:pic>
      <p:pic>
        <p:nvPicPr>
          <p:cNvPr id="9" name="Picture 8">
            <a:extLst>
              <a:ext uri="{FF2B5EF4-FFF2-40B4-BE49-F238E27FC236}">
                <a16:creationId xmlns:a16="http://schemas.microsoft.com/office/drawing/2014/main" id="{3B842785-94A3-D287-2694-8C55F86F8ED4}"/>
              </a:ext>
            </a:extLst>
          </p:cNvPr>
          <p:cNvPicPr>
            <a:picLocks noChangeAspect="1"/>
          </p:cNvPicPr>
          <p:nvPr/>
        </p:nvPicPr>
        <p:blipFill rotWithShape="1">
          <a:blip r:embed="rId4"/>
          <a:srcRect l="5638" t="17202" r="16639" b="27680"/>
          <a:stretch/>
        </p:blipFill>
        <p:spPr>
          <a:xfrm>
            <a:off x="6361358" y="3938015"/>
            <a:ext cx="2340779" cy="967765"/>
          </a:xfrm>
          <a:prstGeom prst="rect">
            <a:avLst/>
          </a:prstGeom>
        </p:spPr>
      </p:pic>
      <p:pic>
        <p:nvPicPr>
          <p:cNvPr id="11" name="Picture 10">
            <a:extLst>
              <a:ext uri="{FF2B5EF4-FFF2-40B4-BE49-F238E27FC236}">
                <a16:creationId xmlns:a16="http://schemas.microsoft.com/office/drawing/2014/main" id="{D5EBFD17-CF18-EC0A-C381-EA8ABA55746D}"/>
              </a:ext>
            </a:extLst>
          </p:cNvPr>
          <p:cNvPicPr>
            <a:picLocks noChangeAspect="1"/>
          </p:cNvPicPr>
          <p:nvPr/>
        </p:nvPicPr>
        <p:blipFill rotWithShape="1">
          <a:blip r:embed="rId4"/>
          <a:srcRect l="6687" t="17418" r="16690" b="24099"/>
          <a:stretch/>
        </p:blipFill>
        <p:spPr>
          <a:xfrm rot="21432216">
            <a:off x="4687466" y="5273822"/>
            <a:ext cx="2307610" cy="1026848"/>
          </a:xfrm>
          <a:prstGeom prst="rect">
            <a:avLst/>
          </a:prstGeom>
        </p:spPr>
      </p:pic>
      <p:pic>
        <p:nvPicPr>
          <p:cNvPr id="12" name="Picture 11">
            <a:extLst>
              <a:ext uri="{FF2B5EF4-FFF2-40B4-BE49-F238E27FC236}">
                <a16:creationId xmlns:a16="http://schemas.microsoft.com/office/drawing/2014/main" id="{64EECFC4-D623-4713-9D93-FCBB486F7279}"/>
              </a:ext>
            </a:extLst>
          </p:cNvPr>
          <p:cNvPicPr>
            <a:picLocks noChangeAspect="1"/>
          </p:cNvPicPr>
          <p:nvPr/>
        </p:nvPicPr>
        <p:blipFill>
          <a:blip r:embed="rId5"/>
          <a:stretch>
            <a:fillRect/>
          </a:stretch>
        </p:blipFill>
        <p:spPr>
          <a:xfrm>
            <a:off x="10962530" y="3633288"/>
            <a:ext cx="747643" cy="747643"/>
          </a:xfrm>
          <a:prstGeom prst="rect">
            <a:avLst/>
          </a:prstGeom>
        </p:spPr>
      </p:pic>
      <p:pic>
        <p:nvPicPr>
          <p:cNvPr id="5" name="Picture 4">
            <a:extLst>
              <a:ext uri="{FF2B5EF4-FFF2-40B4-BE49-F238E27FC236}">
                <a16:creationId xmlns:a16="http://schemas.microsoft.com/office/drawing/2014/main" id="{CEE95B48-93D4-83F2-8FF3-6FD88D868EE7}"/>
              </a:ext>
            </a:extLst>
          </p:cNvPr>
          <p:cNvPicPr>
            <a:picLocks noChangeAspect="1"/>
          </p:cNvPicPr>
          <p:nvPr/>
        </p:nvPicPr>
        <p:blipFill>
          <a:blip r:embed="rId6"/>
          <a:stretch>
            <a:fillRect/>
          </a:stretch>
        </p:blipFill>
        <p:spPr>
          <a:xfrm rot="20922221">
            <a:off x="8299589" y="3561766"/>
            <a:ext cx="4995975" cy="1986711"/>
          </a:xfrm>
          <a:prstGeom prst="rect">
            <a:avLst/>
          </a:prstGeom>
        </p:spPr>
      </p:pic>
    </p:spTree>
    <p:extLst>
      <p:ext uri="{BB962C8B-B14F-4D97-AF65-F5344CB8AC3E}">
        <p14:creationId xmlns:p14="http://schemas.microsoft.com/office/powerpoint/2010/main" val="79010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372FBCB-E33D-28C7-F4C8-AA5F75C2A7B2}"/>
              </a:ext>
            </a:extLst>
          </p:cNvPr>
          <p:cNvPicPr>
            <a:picLocks noChangeAspect="1"/>
          </p:cNvPicPr>
          <p:nvPr/>
        </p:nvPicPr>
        <p:blipFill>
          <a:blip r:embed="rId3"/>
          <a:stretch>
            <a:fillRect/>
          </a:stretch>
        </p:blipFill>
        <p:spPr>
          <a:xfrm>
            <a:off x="9204888" y="3171188"/>
            <a:ext cx="3185162" cy="3185162"/>
          </a:xfrm>
          <a:prstGeom prst="rect">
            <a:avLst/>
          </a:prstGeom>
        </p:spPr>
      </p:pic>
      <p:pic>
        <p:nvPicPr>
          <p:cNvPr id="19" name="Picture 18">
            <a:extLst>
              <a:ext uri="{FF2B5EF4-FFF2-40B4-BE49-F238E27FC236}">
                <a16:creationId xmlns:a16="http://schemas.microsoft.com/office/drawing/2014/main" id="{D8E2C5FE-3ACF-34B8-20F5-4804E18C26F1}"/>
              </a:ext>
            </a:extLst>
          </p:cNvPr>
          <p:cNvPicPr>
            <a:picLocks noChangeAspect="1"/>
          </p:cNvPicPr>
          <p:nvPr/>
        </p:nvPicPr>
        <p:blipFill>
          <a:blip r:embed="rId4"/>
          <a:stretch>
            <a:fillRect/>
          </a:stretch>
        </p:blipFill>
        <p:spPr>
          <a:xfrm>
            <a:off x="1249016" y="3273171"/>
            <a:ext cx="960784" cy="464255"/>
          </a:xfrm>
          <a:prstGeom prst="rect">
            <a:avLst/>
          </a:prstGeom>
        </p:spPr>
      </p:pic>
      <p:pic>
        <p:nvPicPr>
          <p:cNvPr id="18" name="Picture 17">
            <a:extLst>
              <a:ext uri="{FF2B5EF4-FFF2-40B4-BE49-F238E27FC236}">
                <a16:creationId xmlns:a16="http://schemas.microsoft.com/office/drawing/2014/main" id="{EF3902D6-2FBC-143A-0624-2A6864E9EDB4}"/>
              </a:ext>
            </a:extLst>
          </p:cNvPr>
          <p:cNvPicPr>
            <a:picLocks noChangeAspect="1"/>
          </p:cNvPicPr>
          <p:nvPr/>
        </p:nvPicPr>
        <p:blipFill>
          <a:blip r:embed="rId4"/>
          <a:stretch>
            <a:fillRect/>
          </a:stretch>
        </p:blipFill>
        <p:spPr>
          <a:xfrm>
            <a:off x="394139" y="3566499"/>
            <a:ext cx="960784" cy="464255"/>
          </a:xfrm>
          <a:prstGeom prst="rect">
            <a:avLst/>
          </a:prstGeom>
        </p:spPr>
      </p:pic>
      <p:pic>
        <p:nvPicPr>
          <p:cNvPr id="10" name="Picture 9">
            <a:extLst>
              <a:ext uri="{FF2B5EF4-FFF2-40B4-BE49-F238E27FC236}">
                <a16:creationId xmlns:a16="http://schemas.microsoft.com/office/drawing/2014/main" id="{D6430E33-A31F-4034-BDA6-7B0AECF91166}"/>
              </a:ext>
            </a:extLst>
          </p:cNvPr>
          <p:cNvPicPr>
            <a:picLocks noChangeAspect="1"/>
          </p:cNvPicPr>
          <p:nvPr/>
        </p:nvPicPr>
        <p:blipFill>
          <a:blip r:embed="rId5"/>
          <a:stretch>
            <a:fillRect/>
          </a:stretch>
        </p:blipFill>
        <p:spPr>
          <a:xfrm rot="19487651">
            <a:off x="2659687" y="-18262"/>
            <a:ext cx="2286000" cy="2286000"/>
          </a:xfrm>
          <a:prstGeom prst="rect">
            <a:avLst/>
          </a:prstGeom>
        </p:spPr>
      </p:pic>
      <p:sp>
        <p:nvSpPr>
          <p:cNvPr id="14" name="Date Placeholder 13">
            <a:extLst>
              <a:ext uri="{FF2B5EF4-FFF2-40B4-BE49-F238E27FC236}">
                <a16:creationId xmlns:a16="http://schemas.microsoft.com/office/drawing/2014/main" id="{4FDD6906-1C24-4943-96AE-3D921C54A365}"/>
              </a:ext>
            </a:extLst>
          </p:cNvPr>
          <p:cNvSpPr>
            <a:spLocks noGrp="1"/>
          </p:cNvSpPr>
          <p:nvPr>
            <p:ph type="dt" sz="half" idx="2"/>
          </p:nvPr>
        </p:nvSpPr>
        <p:spPr>
          <a:xfrm>
            <a:off x="838200" y="6356350"/>
            <a:ext cx="2743200" cy="365125"/>
          </a:xfrm>
        </p:spPr>
        <p:txBody>
          <a:bodyPr/>
          <a:lstStyle/>
          <a:p>
            <a:r>
              <a:rPr lang="en-US" dirty="0"/>
              <a:t>20XX</a:t>
            </a:r>
          </a:p>
        </p:txBody>
      </p:sp>
      <p:sp>
        <p:nvSpPr>
          <p:cNvPr id="15" name="Footer Placeholder 14">
            <a:extLst>
              <a:ext uri="{FF2B5EF4-FFF2-40B4-BE49-F238E27FC236}">
                <a16:creationId xmlns:a16="http://schemas.microsoft.com/office/drawing/2014/main" id="{7E994A2C-DB38-4747-8F1D-41BA60924831}"/>
              </a:ext>
            </a:extLst>
          </p:cNvPr>
          <p:cNvSpPr>
            <a:spLocks noGrp="1"/>
          </p:cNvSpPr>
          <p:nvPr>
            <p:ph type="ftr" sz="quarter" idx="3"/>
          </p:nvPr>
        </p:nvSpPr>
        <p:spPr>
          <a:xfrm>
            <a:off x="4038600" y="6356350"/>
            <a:ext cx="4114800" cy="365125"/>
          </a:xfrm>
        </p:spPr>
        <p:txBody>
          <a:bodyPr/>
          <a:lstStyle/>
          <a:p>
            <a:r>
              <a:rPr lang="en-US" dirty="0"/>
              <a:t>The Story of the Salmon Boy</a:t>
            </a:r>
          </a:p>
        </p:txBody>
      </p:sp>
      <p:sp>
        <p:nvSpPr>
          <p:cNvPr id="16" name="Slide Number Placeholder 15">
            <a:extLst>
              <a:ext uri="{FF2B5EF4-FFF2-40B4-BE49-F238E27FC236}">
                <a16:creationId xmlns:a16="http://schemas.microsoft.com/office/drawing/2014/main" id="{B4B869B9-27B2-49B6-8155-82C866DB1AD1}"/>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9</a:t>
            </a:fld>
            <a:endParaRPr lang="en-US" dirty="0"/>
          </a:p>
        </p:txBody>
      </p:sp>
      <p:sp>
        <p:nvSpPr>
          <p:cNvPr id="28" name="TextBox 27">
            <a:extLst>
              <a:ext uri="{FF2B5EF4-FFF2-40B4-BE49-F238E27FC236}">
                <a16:creationId xmlns:a16="http://schemas.microsoft.com/office/drawing/2014/main" id="{A9B54CF7-FAE3-7581-CA1A-28051C7A126A}"/>
              </a:ext>
            </a:extLst>
          </p:cNvPr>
          <p:cNvSpPr txBox="1"/>
          <p:nvPr/>
        </p:nvSpPr>
        <p:spPr>
          <a:xfrm>
            <a:off x="473729" y="4280010"/>
            <a:ext cx="8328356" cy="1938992"/>
          </a:xfrm>
          <a:prstGeom prst="rect">
            <a:avLst/>
          </a:prstGeom>
          <a:noFill/>
        </p:spPr>
        <p:txBody>
          <a:bodyPr wrap="square">
            <a:spAutoFit/>
          </a:bodyPr>
          <a:lstStyle/>
          <a:p>
            <a:r>
              <a:rPr lang="en-US" sz="2400" dirty="0"/>
              <a:t>The boy came swimming up, and was caught by his grandfather, who was about to split and dry him, like other fish, when he noticed that the salmon’s eyes were like those of a human being. Then the grandfather rolled the king salmon boy up in a blanket, and hung him in a tree.</a:t>
            </a:r>
          </a:p>
        </p:txBody>
      </p:sp>
      <p:pic>
        <p:nvPicPr>
          <p:cNvPr id="2" name="Picture 1">
            <a:extLst>
              <a:ext uri="{FF2B5EF4-FFF2-40B4-BE49-F238E27FC236}">
                <a16:creationId xmlns:a16="http://schemas.microsoft.com/office/drawing/2014/main" id="{C6468A2E-F206-7F1F-31BF-72DFE8F1989F}"/>
              </a:ext>
            </a:extLst>
          </p:cNvPr>
          <p:cNvPicPr>
            <a:picLocks noChangeAspect="1"/>
          </p:cNvPicPr>
          <p:nvPr/>
        </p:nvPicPr>
        <p:blipFill rotWithShape="1">
          <a:blip r:embed="rId6"/>
          <a:srcRect l="40116" t="7562" r="37795" b="62786"/>
          <a:stretch/>
        </p:blipFill>
        <p:spPr>
          <a:xfrm flipH="1">
            <a:off x="954206" y="0"/>
            <a:ext cx="1522863" cy="2033517"/>
          </a:xfrm>
          <a:prstGeom prst="rect">
            <a:avLst/>
          </a:prstGeom>
        </p:spPr>
      </p:pic>
      <p:pic>
        <p:nvPicPr>
          <p:cNvPr id="4" name="Picture 3">
            <a:extLst>
              <a:ext uri="{FF2B5EF4-FFF2-40B4-BE49-F238E27FC236}">
                <a16:creationId xmlns:a16="http://schemas.microsoft.com/office/drawing/2014/main" id="{EAB44F09-0D32-5689-5425-13C65594E257}"/>
              </a:ext>
            </a:extLst>
          </p:cNvPr>
          <p:cNvPicPr>
            <a:picLocks noChangeAspect="1"/>
          </p:cNvPicPr>
          <p:nvPr/>
        </p:nvPicPr>
        <p:blipFill rotWithShape="1">
          <a:blip r:embed="rId7"/>
          <a:srcRect l="9867" t="27263" r="9138" b="27562"/>
          <a:stretch/>
        </p:blipFill>
        <p:spPr>
          <a:xfrm>
            <a:off x="2995750" y="1622555"/>
            <a:ext cx="1473669" cy="821924"/>
          </a:xfrm>
          <a:prstGeom prst="rect">
            <a:avLst/>
          </a:prstGeom>
        </p:spPr>
      </p:pic>
      <p:sp>
        <p:nvSpPr>
          <p:cNvPr id="8" name="TextBox 7">
            <a:extLst>
              <a:ext uri="{FF2B5EF4-FFF2-40B4-BE49-F238E27FC236}">
                <a16:creationId xmlns:a16="http://schemas.microsoft.com/office/drawing/2014/main" id="{EDB41420-BAB0-5CC1-010A-D76A6C8EF466}"/>
              </a:ext>
            </a:extLst>
          </p:cNvPr>
          <p:cNvSpPr txBox="1"/>
          <p:nvPr/>
        </p:nvSpPr>
        <p:spPr>
          <a:xfrm>
            <a:off x="5406182" y="599751"/>
            <a:ext cx="6093724" cy="2308324"/>
          </a:xfrm>
          <a:prstGeom prst="rect">
            <a:avLst/>
          </a:prstGeom>
          <a:noFill/>
        </p:spPr>
        <p:txBody>
          <a:bodyPr wrap="square">
            <a:spAutoFit/>
          </a:bodyPr>
          <a:lstStyle/>
          <a:p>
            <a:r>
              <a:rPr lang="en-US" sz="2400" dirty="0"/>
              <a:t>Now, the boy’s grandfather cried all the time because he believed his grandson to be dead. When the salmon began to run, the grandfather made a weir across the small stream near where he lived and there he fished by bag netting. </a:t>
            </a:r>
          </a:p>
        </p:txBody>
      </p:sp>
      <p:pic>
        <p:nvPicPr>
          <p:cNvPr id="11" name="Picture 10">
            <a:extLst>
              <a:ext uri="{FF2B5EF4-FFF2-40B4-BE49-F238E27FC236}">
                <a16:creationId xmlns:a16="http://schemas.microsoft.com/office/drawing/2014/main" id="{77965661-9C2C-F4D9-73DE-03C9EE8487D5}"/>
              </a:ext>
            </a:extLst>
          </p:cNvPr>
          <p:cNvPicPr>
            <a:picLocks noChangeAspect="1"/>
          </p:cNvPicPr>
          <p:nvPr/>
        </p:nvPicPr>
        <p:blipFill>
          <a:blip r:embed="rId4"/>
          <a:stretch>
            <a:fillRect/>
          </a:stretch>
        </p:blipFill>
        <p:spPr>
          <a:xfrm>
            <a:off x="3431013" y="3004474"/>
            <a:ext cx="960784" cy="464255"/>
          </a:xfrm>
          <a:prstGeom prst="rect">
            <a:avLst/>
          </a:prstGeom>
        </p:spPr>
      </p:pic>
      <p:pic>
        <p:nvPicPr>
          <p:cNvPr id="12" name="Picture 11">
            <a:extLst>
              <a:ext uri="{FF2B5EF4-FFF2-40B4-BE49-F238E27FC236}">
                <a16:creationId xmlns:a16="http://schemas.microsoft.com/office/drawing/2014/main" id="{57145078-9FE9-3DDD-AE87-5DB9555452E7}"/>
              </a:ext>
            </a:extLst>
          </p:cNvPr>
          <p:cNvPicPr>
            <a:picLocks noChangeAspect="1"/>
          </p:cNvPicPr>
          <p:nvPr/>
        </p:nvPicPr>
        <p:blipFill>
          <a:blip r:embed="rId4"/>
          <a:stretch>
            <a:fillRect/>
          </a:stretch>
        </p:blipFill>
        <p:spPr>
          <a:xfrm>
            <a:off x="1814496" y="1944383"/>
            <a:ext cx="788279" cy="380900"/>
          </a:xfrm>
          <a:prstGeom prst="rect">
            <a:avLst/>
          </a:prstGeom>
        </p:spPr>
      </p:pic>
      <p:pic>
        <p:nvPicPr>
          <p:cNvPr id="13" name="Picture 12">
            <a:extLst>
              <a:ext uri="{FF2B5EF4-FFF2-40B4-BE49-F238E27FC236}">
                <a16:creationId xmlns:a16="http://schemas.microsoft.com/office/drawing/2014/main" id="{4F1C7086-FF79-849D-001F-3B3DBDEFACFF}"/>
              </a:ext>
            </a:extLst>
          </p:cNvPr>
          <p:cNvPicPr>
            <a:picLocks noChangeAspect="1"/>
          </p:cNvPicPr>
          <p:nvPr/>
        </p:nvPicPr>
        <p:blipFill>
          <a:blip r:embed="rId4"/>
          <a:stretch>
            <a:fillRect/>
          </a:stretch>
        </p:blipFill>
        <p:spPr>
          <a:xfrm>
            <a:off x="1526858" y="2561267"/>
            <a:ext cx="950211" cy="459146"/>
          </a:xfrm>
          <a:prstGeom prst="rect">
            <a:avLst/>
          </a:prstGeom>
        </p:spPr>
      </p:pic>
      <p:pic>
        <p:nvPicPr>
          <p:cNvPr id="17" name="Picture 16">
            <a:extLst>
              <a:ext uri="{FF2B5EF4-FFF2-40B4-BE49-F238E27FC236}">
                <a16:creationId xmlns:a16="http://schemas.microsoft.com/office/drawing/2014/main" id="{2C3ECDA7-9DCB-F716-3747-0D82B18D38F2}"/>
              </a:ext>
            </a:extLst>
          </p:cNvPr>
          <p:cNvPicPr>
            <a:picLocks noChangeAspect="1"/>
          </p:cNvPicPr>
          <p:nvPr/>
        </p:nvPicPr>
        <p:blipFill>
          <a:blip r:embed="rId4"/>
          <a:stretch>
            <a:fillRect/>
          </a:stretch>
        </p:blipFill>
        <p:spPr>
          <a:xfrm>
            <a:off x="2869097" y="3360214"/>
            <a:ext cx="960784" cy="464255"/>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0" name="Ink 19">
                <a:extLst>
                  <a:ext uri="{FF2B5EF4-FFF2-40B4-BE49-F238E27FC236}">
                    <a16:creationId xmlns:a16="http://schemas.microsoft.com/office/drawing/2014/main" id="{2D219E8A-6D66-34B2-A8A9-A671F2A8378B}"/>
                  </a:ext>
                </a:extLst>
              </p14:cNvPr>
              <p14:cNvContentPartPr/>
              <p14:nvPr/>
            </p14:nvContentPartPr>
            <p14:xfrm>
              <a:off x="2265394" y="5745562"/>
              <a:ext cx="360" cy="360"/>
            </p14:xfrm>
          </p:contentPart>
        </mc:Choice>
        <mc:Fallback xmlns="">
          <p:pic>
            <p:nvPicPr>
              <p:cNvPr id="20" name="Ink 19">
                <a:extLst>
                  <a:ext uri="{FF2B5EF4-FFF2-40B4-BE49-F238E27FC236}">
                    <a16:creationId xmlns:a16="http://schemas.microsoft.com/office/drawing/2014/main" id="{2D219E8A-6D66-34B2-A8A9-A671F2A8378B}"/>
                  </a:ext>
                </a:extLst>
              </p:cNvPr>
              <p:cNvPicPr/>
              <p:nvPr/>
            </p:nvPicPr>
            <p:blipFill>
              <a:blip r:embed="rId9"/>
              <a:stretch>
                <a:fillRect/>
              </a:stretch>
            </p:blipFill>
            <p:spPr>
              <a:xfrm>
                <a:off x="2247394" y="5727562"/>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1" name="Ink 20">
                <a:extLst>
                  <a:ext uri="{FF2B5EF4-FFF2-40B4-BE49-F238E27FC236}">
                    <a16:creationId xmlns:a16="http://schemas.microsoft.com/office/drawing/2014/main" id="{498FAEE6-CE34-AE9D-EC92-F04E46ADAF94}"/>
                  </a:ext>
                </a:extLst>
              </p14:cNvPr>
              <p14:cNvContentPartPr/>
              <p14:nvPr/>
            </p14:nvContentPartPr>
            <p14:xfrm>
              <a:off x="6291274" y="5077042"/>
              <a:ext cx="14400" cy="360"/>
            </p14:xfrm>
          </p:contentPart>
        </mc:Choice>
        <mc:Fallback xmlns="">
          <p:pic>
            <p:nvPicPr>
              <p:cNvPr id="21" name="Ink 20">
                <a:extLst>
                  <a:ext uri="{FF2B5EF4-FFF2-40B4-BE49-F238E27FC236}">
                    <a16:creationId xmlns:a16="http://schemas.microsoft.com/office/drawing/2014/main" id="{498FAEE6-CE34-AE9D-EC92-F04E46ADAF94}"/>
                  </a:ext>
                </a:extLst>
              </p:cNvPr>
              <p:cNvPicPr/>
              <p:nvPr/>
            </p:nvPicPr>
            <p:blipFill>
              <a:blip r:embed="rId11"/>
              <a:stretch>
                <a:fillRect/>
              </a:stretch>
            </p:blipFill>
            <p:spPr>
              <a:xfrm>
                <a:off x="6273634" y="5059042"/>
                <a:ext cx="5004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2" name="Ink 21">
                <a:extLst>
                  <a:ext uri="{FF2B5EF4-FFF2-40B4-BE49-F238E27FC236}">
                    <a16:creationId xmlns:a16="http://schemas.microsoft.com/office/drawing/2014/main" id="{85642A1F-77A4-C0D0-4419-A41384F1F445}"/>
                  </a:ext>
                </a:extLst>
              </p14:cNvPr>
              <p14:cNvContentPartPr/>
              <p14:nvPr/>
            </p14:nvContentPartPr>
            <p14:xfrm>
              <a:off x="5063314" y="5185762"/>
              <a:ext cx="360" cy="360"/>
            </p14:xfrm>
          </p:contentPart>
        </mc:Choice>
        <mc:Fallback xmlns="">
          <p:pic>
            <p:nvPicPr>
              <p:cNvPr id="22" name="Ink 21">
                <a:extLst>
                  <a:ext uri="{FF2B5EF4-FFF2-40B4-BE49-F238E27FC236}">
                    <a16:creationId xmlns:a16="http://schemas.microsoft.com/office/drawing/2014/main" id="{85642A1F-77A4-C0D0-4419-A41384F1F445}"/>
                  </a:ext>
                </a:extLst>
              </p:cNvPr>
              <p:cNvPicPr/>
              <p:nvPr/>
            </p:nvPicPr>
            <p:blipFill>
              <a:blip r:embed="rId13"/>
              <a:stretch>
                <a:fillRect/>
              </a:stretch>
            </p:blipFill>
            <p:spPr>
              <a:xfrm>
                <a:off x="5045314" y="5168122"/>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3" name="Ink 22">
                <a:extLst>
                  <a:ext uri="{FF2B5EF4-FFF2-40B4-BE49-F238E27FC236}">
                    <a16:creationId xmlns:a16="http://schemas.microsoft.com/office/drawing/2014/main" id="{A0160218-A69A-198B-078F-1D513599872C}"/>
                  </a:ext>
                </a:extLst>
              </p14:cNvPr>
              <p14:cNvContentPartPr/>
              <p14:nvPr/>
            </p14:nvContentPartPr>
            <p14:xfrm>
              <a:off x="9785074" y="5650162"/>
              <a:ext cx="360" cy="360"/>
            </p14:xfrm>
          </p:contentPart>
        </mc:Choice>
        <mc:Fallback xmlns="">
          <p:pic>
            <p:nvPicPr>
              <p:cNvPr id="23" name="Ink 22">
                <a:extLst>
                  <a:ext uri="{FF2B5EF4-FFF2-40B4-BE49-F238E27FC236}">
                    <a16:creationId xmlns:a16="http://schemas.microsoft.com/office/drawing/2014/main" id="{A0160218-A69A-198B-078F-1D513599872C}"/>
                  </a:ext>
                </a:extLst>
              </p:cNvPr>
              <p:cNvPicPr/>
              <p:nvPr/>
            </p:nvPicPr>
            <p:blipFill>
              <a:blip r:embed="rId15"/>
              <a:stretch>
                <a:fillRect/>
              </a:stretch>
            </p:blipFill>
            <p:spPr>
              <a:xfrm>
                <a:off x="9767074" y="5632162"/>
                <a:ext cx="36000" cy="36000"/>
              </a:xfrm>
              <a:prstGeom prst="rect">
                <a:avLst/>
              </a:prstGeom>
            </p:spPr>
          </p:pic>
        </mc:Fallback>
      </mc:AlternateContent>
      <p:grpSp>
        <p:nvGrpSpPr>
          <p:cNvPr id="27" name="Group 26">
            <a:extLst>
              <a:ext uri="{FF2B5EF4-FFF2-40B4-BE49-F238E27FC236}">
                <a16:creationId xmlns:a16="http://schemas.microsoft.com/office/drawing/2014/main" id="{83677DC0-584E-581E-39C3-9E38FAACEE7E}"/>
              </a:ext>
            </a:extLst>
          </p:cNvPr>
          <p:cNvGrpSpPr/>
          <p:nvPr/>
        </p:nvGrpSpPr>
        <p:grpSpPr>
          <a:xfrm>
            <a:off x="590674" y="3482962"/>
            <a:ext cx="37440" cy="11160"/>
            <a:chOff x="590674" y="3482962"/>
            <a:chExt cx="37440" cy="11160"/>
          </a:xfrm>
        </p:grpSpPr>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D7C9637F-080E-F943-EC7E-49D88ABCD335}"/>
                    </a:ext>
                  </a:extLst>
                </p14:cNvPr>
                <p14:cNvContentPartPr/>
                <p14:nvPr/>
              </p14:nvContentPartPr>
              <p14:xfrm>
                <a:off x="600394" y="3493762"/>
                <a:ext cx="360" cy="360"/>
              </p14:xfrm>
            </p:contentPart>
          </mc:Choice>
          <mc:Fallback xmlns="">
            <p:pic>
              <p:nvPicPr>
                <p:cNvPr id="25" name="Ink 24">
                  <a:extLst>
                    <a:ext uri="{FF2B5EF4-FFF2-40B4-BE49-F238E27FC236}">
                      <a16:creationId xmlns:a16="http://schemas.microsoft.com/office/drawing/2014/main" id="{D7C9637F-080E-F943-EC7E-49D88ABCD335}"/>
                    </a:ext>
                  </a:extLst>
                </p:cNvPr>
                <p:cNvPicPr/>
                <p:nvPr/>
              </p:nvPicPr>
              <p:blipFill>
                <a:blip r:embed="rId17"/>
                <a:stretch>
                  <a:fillRect/>
                </a:stretch>
              </p:blipFill>
              <p:spPr>
                <a:xfrm>
                  <a:off x="582394" y="347612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4097B76B-6BB3-64CD-F9E5-F0F88B0BB891}"/>
                    </a:ext>
                  </a:extLst>
                </p14:cNvPr>
                <p14:cNvContentPartPr/>
                <p14:nvPr/>
              </p14:nvContentPartPr>
              <p14:xfrm>
                <a:off x="590674" y="3482962"/>
                <a:ext cx="37440" cy="11160"/>
              </p14:xfrm>
            </p:contentPart>
          </mc:Choice>
          <mc:Fallback xmlns="">
            <p:pic>
              <p:nvPicPr>
                <p:cNvPr id="26" name="Ink 25">
                  <a:extLst>
                    <a:ext uri="{FF2B5EF4-FFF2-40B4-BE49-F238E27FC236}">
                      <a16:creationId xmlns:a16="http://schemas.microsoft.com/office/drawing/2014/main" id="{4097B76B-6BB3-64CD-F9E5-F0F88B0BB891}"/>
                    </a:ext>
                  </a:extLst>
                </p:cNvPr>
                <p:cNvPicPr/>
                <p:nvPr/>
              </p:nvPicPr>
              <p:blipFill>
                <a:blip r:embed="rId19"/>
                <a:stretch>
                  <a:fillRect/>
                </a:stretch>
              </p:blipFill>
              <p:spPr>
                <a:xfrm>
                  <a:off x="573034" y="3465322"/>
                  <a:ext cx="73080" cy="468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29" name="Ink 28">
                <a:extLst>
                  <a:ext uri="{FF2B5EF4-FFF2-40B4-BE49-F238E27FC236}">
                    <a16:creationId xmlns:a16="http://schemas.microsoft.com/office/drawing/2014/main" id="{BDE36357-2731-3E7A-BBF1-4EDC8F11AB7B}"/>
                  </a:ext>
                </a:extLst>
              </p14:cNvPr>
              <p14:cNvContentPartPr/>
              <p14:nvPr/>
            </p14:nvContentPartPr>
            <p14:xfrm>
              <a:off x="613714" y="3466402"/>
              <a:ext cx="360" cy="360"/>
            </p14:xfrm>
          </p:contentPart>
        </mc:Choice>
        <mc:Fallback xmlns="">
          <p:pic>
            <p:nvPicPr>
              <p:cNvPr id="29" name="Ink 28">
                <a:extLst>
                  <a:ext uri="{FF2B5EF4-FFF2-40B4-BE49-F238E27FC236}">
                    <a16:creationId xmlns:a16="http://schemas.microsoft.com/office/drawing/2014/main" id="{BDE36357-2731-3E7A-BBF1-4EDC8F11AB7B}"/>
                  </a:ext>
                </a:extLst>
              </p:cNvPr>
              <p:cNvPicPr/>
              <p:nvPr/>
            </p:nvPicPr>
            <p:blipFill>
              <a:blip r:embed="rId21"/>
              <a:stretch>
                <a:fillRect/>
              </a:stretch>
            </p:blipFill>
            <p:spPr>
              <a:xfrm>
                <a:off x="596074" y="335876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30" name="Ink 29">
                <a:extLst>
                  <a:ext uri="{FF2B5EF4-FFF2-40B4-BE49-F238E27FC236}">
                    <a16:creationId xmlns:a16="http://schemas.microsoft.com/office/drawing/2014/main" id="{5CCD113C-36C1-F01B-F557-B75CB374E330}"/>
                  </a:ext>
                </a:extLst>
              </p14:cNvPr>
              <p14:cNvContentPartPr/>
              <p14:nvPr/>
            </p14:nvContentPartPr>
            <p14:xfrm>
              <a:off x="2457809" y="2086171"/>
              <a:ext cx="38520" cy="32040"/>
            </p14:xfrm>
          </p:contentPart>
        </mc:Choice>
        <mc:Fallback xmlns="">
          <p:pic>
            <p:nvPicPr>
              <p:cNvPr id="30" name="Ink 29">
                <a:extLst>
                  <a:ext uri="{FF2B5EF4-FFF2-40B4-BE49-F238E27FC236}">
                    <a16:creationId xmlns:a16="http://schemas.microsoft.com/office/drawing/2014/main" id="{5CCD113C-36C1-F01B-F557-B75CB374E330}"/>
                  </a:ext>
                </a:extLst>
              </p:cNvPr>
              <p:cNvPicPr/>
              <p:nvPr/>
            </p:nvPicPr>
            <p:blipFill>
              <a:blip r:embed="rId23"/>
              <a:stretch>
                <a:fillRect/>
              </a:stretch>
            </p:blipFill>
            <p:spPr>
              <a:xfrm>
                <a:off x="2439809" y="1978531"/>
                <a:ext cx="74160" cy="247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31" name="Ink 30">
                <a:extLst>
                  <a:ext uri="{FF2B5EF4-FFF2-40B4-BE49-F238E27FC236}">
                    <a16:creationId xmlns:a16="http://schemas.microsoft.com/office/drawing/2014/main" id="{CBD425D4-BD82-3E82-6855-4F5EAAC32E68}"/>
                  </a:ext>
                </a:extLst>
              </p14:cNvPr>
              <p14:cNvContentPartPr/>
              <p14:nvPr/>
            </p14:nvContentPartPr>
            <p14:xfrm>
              <a:off x="-2866046" y="1842082"/>
              <a:ext cx="360" cy="360"/>
            </p14:xfrm>
          </p:contentPart>
        </mc:Choice>
        <mc:Fallback xmlns="">
          <p:pic>
            <p:nvPicPr>
              <p:cNvPr id="31" name="Ink 30">
                <a:extLst>
                  <a:ext uri="{FF2B5EF4-FFF2-40B4-BE49-F238E27FC236}">
                    <a16:creationId xmlns:a16="http://schemas.microsoft.com/office/drawing/2014/main" id="{CBD425D4-BD82-3E82-6855-4F5EAAC32E68}"/>
                  </a:ext>
                </a:extLst>
              </p:cNvPr>
              <p:cNvPicPr/>
              <p:nvPr/>
            </p:nvPicPr>
            <p:blipFill>
              <a:blip r:embed="rId25"/>
              <a:stretch>
                <a:fillRect/>
              </a:stretch>
            </p:blipFill>
            <p:spPr>
              <a:xfrm>
                <a:off x="-2883686" y="1734442"/>
                <a:ext cx="36000" cy="216000"/>
              </a:xfrm>
              <a:prstGeom prst="rect">
                <a:avLst/>
              </a:prstGeom>
            </p:spPr>
          </p:pic>
        </mc:Fallback>
      </mc:AlternateContent>
      <p:pic>
        <p:nvPicPr>
          <p:cNvPr id="32" name="Picture 31">
            <a:extLst>
              <a:ext uri="{FF2B5EF4-FFF2-40B4-BE49-F238E27FC236}">
                <a16:creationId xmlns:a16="http://schemas.microsoft.com/office/drawing/2014/main" id="{39CE8072-07AE-693C-2FF3-1C0762170761}"/>
              </a:ext>
            </a:extLst>
          </p:cNvPr>
          <p:cNvPicPr>
            <a:picLocks noChangeAspect="1"/>
          </p:cNvPicPr>
          <p:nvPr/>
        </p:nvPicPr>
        <p:blipFill>
          <a:blip r:embed="rId26"/>
          <a:stretch>
            <a:fillRect/>
          </a:stretch>
        </p:blipFill>
        <p:spPr>
          <a:xfrm>
            <a:off x="77337" y="3154249"/>
            <a:ext cx="957155" cy="463336"/>
          </a:xfrm>
          <a:prstGeom prst="rect">
            <a:avLst/>
          </a:prstGeom>
        </p:spPr>
      </p:pic>
      <p:pic>
        <p:nvPicPr>
          <p:cNvPr id="33" name="Picture 32">
            <a:extLst>
              <a:ext uri="{FF2B5EF4-FFF2-40B4-BE49-F238E27FC236}">
                <a16:creationId xmlns:a16="http://schemas.microsoft.com/office/drawing/2014/main" id="{9BCD7911-E89C-1318-4955-71C6483DA21D}"/>
              </a:ext>
            </a:extLst>
          </p:cNvPr>
          <p:cNvPicPr>
            <a:picLocks noChangeAspect="1"/>
          </p:cNvPicPr>
          <p:nvPr/>
        </p:nvPicPr>
        <p:blipFill>
          <a:blip r:embed="rId26"/>
          <a:stretch>
            <a:fillRect/>
          </a:stretch>
        </p:blipFill>
        <p:spPr>
          <a:xfrm>
            <a:off x="964942" y="2897038"/>
            <a:ext cx="957155" cy="463336"/>
          </a:xfrm>
          <a:prstGeom prst="rect">
            <a:avLst/>
          </a:prstGeom>
        </p:spPr>
      </p:pic>
      <p:pic>
        <p:nvPicPr>
          <p:cNvPr id="34" name="Picture 33">
            <a:extLst>
              <a:ext uri="{FF2B5EF4-FFF2-40B4-BE49-F238E27FC236}">
                <a16:creationId xmlns:a16="http://schemas.microsoft.com/office/drawing/2014/main" id="{C4D528A7-F302-A0D8-FA3A-DA3380FB85A7}"/>
              </a:ext>
            </a:extLst>
          </p:cNvPr>
          <p:cNvPicPr>
            <a:picLocks noChangeAspect="1"/>
          </p:cNvPicPr>
          <p:nvPr/>
        </p:nvPicPr>
        <p:blipFill>
          <a:blip r:embed="rId26"/>
          <a:stretch>
            <a:fillRect/>
          </a:stretch>
        </p:blipFill>
        <p:spPr>
          <a:xfrm rot="15796753">
            <a:off x="10550089" y="5212178"/>
            <a:ext cx="681587" cy="329940"/>
          </a:xfrm>
          <a:prstGeom prst="rect">
            <a:avLst/>
          </a:prstGeom>
        </p:spPr>
      </p:pic>
      <mc:AlternateContent xmlns:mc="http://schemas.openxmlformats.org/markup-compatibility/2006" xmlns:p14="http://schemas.microsoft.com/office/powerpoint/2010/main">
        <mc:Choice Requires="p14">
          <p:contentPart p14:bwMode="auto" r:id="rId27">
            <p14:nvContentPartPr>
              <p14:cNvPr id="35" name="Ink 34">
                <a:extLst>
                  <a:ext uri="{FF2B5EF4-FFF2-40B4-BE49-F238E27FC236}">
                    <a16:creationId xmlns:a16="http://schemas.microsoft.com/office/drawing/2014/main" id="{089F2B81-473B-FD02-35DC-EBC044D8ACBE}"/>
                  </a:ext>
                </a:extLst>
              </p14:cNvPr>
              <p14:cNvContentPartPr/>
              <p14:nvPr/>
            </p14:nvContentPartPr>
            <p14:xfrm>
              <a:off x="2420194" y="2058802"/>
              <a:ext cx="65880" cy="63360"/>
            </p14:xfrm>
          </p:contentPart>
        </mc:Choice>
        <mc:Fallback xmlns="">
          <p:pic>
            <p:nvPicPr>
              <p:cNvPr id="35" name="Ink 34">
                <a:extLst>
                  <a:ext uri="{FF2B5EF4-FFF2-40B4-BE49-F238E27FC236}">
                    <a16:creationId xmlns:a16="http://schemas.microsoft.com/office/drawing/2014/main" id="{089F2B81-473B-FD02-35DC-EBC044D8ACBE}"/>
                  </a:ext>
                </a:extLst>
              </p:cNvPr>
              <p:cNvPicPr/>
              <p:nvPr/>
            </p:nvPicPr>
            <p:blipFill>
              <a:blip r:embed="rId28"/>
              <a:stretch>
                <a:fillRect/>
              </a:stretch>
            </p:blipFill>
            <p:spPr>
              <a:xfrm>
                <a:off x="2402194" y="2041162"/>
                <a:ext cx="101520" cy="99000"/>
              </a:xfrm>
              <a:prstGeom prst="rect">
                <a:avLst/>
              </a:prstGeom>
            </p:spPr>
          </p:pic>
        </mc:Fallback>
      </mc:AlternateContent>
      <p:grpSp>
        <p:nvGrpSpPr>
          <p:cNvPr id="38" name="Group 37">
            <a:extLst>
              <a:ext uri="{FF2B5EF4-FFF2-40B4-BE49-F238E27FC236}">
                <a16:creationId xmlns:a16="http://schemas.microsoft.com/office/drawing/2014/main" id="{7AEE9E19-5FAD-981E-90F1-D7FD2A34B3CF}"/>
              </a:ext>
            </a:extLst>
          </p:cNvPr>
          <p:cNvGrpSpPr/>
          <p:nvPr/>
        </p:nvGrpSpPr>
        <p:grpSpPr>
          <a:xfrm>
            <a:off x="2442874" y="2074282"/>
            <a:ext cx="41040" cy="13680"/>
            <a:chOff x="2442874" y="2074282"/>
            <a:chExt cx="41040" cy="13680"/>
          </a:xfrm>
        </p:grpSpPr>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36" name="Ink 35">
                  <a:extLst>
                    <a:ext uri="{FF2B5EF4-FFF2-40B4-BE49-F238E27FC236}">
                      <a16:creationId xmlns:a16="http://schemas.microsoft.com/office/drawing/2014/main" id="{E619057E-9E89-B833-18A1-C686947ACFD2}"/>
                    </a:ext>
                  </a:extLst>
                </p14:cNvPr>
                <p14:cNvContentPartPr/>
                <p14:nvPr/>
              </p14:nvContentPartPr>
              <p14:xfrm>
                <a:off x="2483554" y="2074282"/>
                <a:ext cx="360" cy="360"/>
              </p14:xfrm>
            </p:contentPart>
          </mc:Choice>
          <mc:Fallback xmlns="">
            <p:pic>
              <p:nvPicPr>
                <p:cNvPr id="36" name="Ink 35">
                  <a:extLst>
                    <a:ext uri="{FF2B5EF4-FFF2-40B4-BE49-F238E27FC236}">
                      <a16:creationId xmlns:a16="http://schemas.microsoft.com/office/drawing/2014/main" id="{E619057E-9E89-B833-18A1-C686947ACFD2}"/>
                    </a:ext>
                  </a:extLst>
                </p:cNvPr>
                <p:cNvPicPr/>
                <p:nvPr/>
              </p:nvPicPr>
              <p:blipFill>
                <a:blip r:embed="rId30"/>
                <a:stretch>
                  <a:fillRect/>
                </a:stretch>
              </p:blipFill>
              <p:spPr>
                <a:xfrm>
                  <a:off x="2465914" y="196664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37" name="Ink 36">
                  <a:extLst>
                    <a:ext uri="{FF2B5EF4-FFF2-40B4-BE49-F238E27FC236}">
                      <a16:creationId xmlns:a16="http://schemas.microsoft.com/office/drawing/2014/main" id="{3D5CCDDB-D6BB-30ED-BD02-0B9F879AC6CF}"/>
                    </a:ext>
                  </a:extLst>
                </p14:cNvPr>
                <p14:cNvContentPartPr/>
                <p14:nvPr/>
              </p14:nvContentPartPr>
              <p14:xfrm>
                <a:off x="2442874" y="2087602"/>
                <a:ext cx="14040" cy="360"/>
              </p14:xfrm>
            </p:contentPart>
          </mc:Choice>
          <mc:Fallback xmlns="">
            <p:pic>
              <p:nvPicPr>
                <p:cNvPr id="37" name="Ink 36">
                  <a:extLst>
                    <a:ext uri="{FF2B5EF4-FFF2-40B4-BE49-F238E27FC236}">
                      <a16:creationId xmlns:a16="http://schemas.microsoft.com/office/drawing/2014/main" id="{3D5CCDDB-D6BB-30ED-BD02-0B9F879AC6CF}"/>
                    </a:ext>
                  </a:extLst>
                </p:cNvPr>
                <p:cNvPicPr/>
                <p:nvPr/>
              </p:nvPicPr>
              <p:blipFill>
                <a:blip r:embed="rId32"/>
                <a:stretch>
                  <a:fillRect/>
                </a:stretch>
              </p:blipFill>
              <p:spPr>
                <a:xfrm>
                  <a:off x="2424874" y="1979962"/>
                  <a:ext cx="4968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39" name="Ink 38">
                <a:extLst>
                  <a:ext uri="{FF2B5EF4-FFF2-40B4-BE49-F238E27FC236}">
                    <a16:creationId xmlns:a16="http://schemas.microsoft.com/office/drawing/2014/main" id="{4352F05D-917E-871E-CE6C-D4B9E7EA8F7A}"/>
                  </a:ext>
                </a:extLst>
              </p14:cNvPr>
              <p14:cNvContentPartPr/>
              <p14:nvPr/>
            </p14:nvContentPartPr>
            <p14:xfrm>
              <a:off x="736834" y="3015682"/>
              <a:ext cx="360" cy="360"/>
            </p14:xfrm>
          </p:contentPart>
        </mc:Choice>
        <mc:Fallback xmlns="">
          <p:pic>
            <p:nvPicPr>
              <p:cNvPr id="39" name="Ink 38">
                <a:extLst>
                  <a:ext uri="{FF2B5EF4-FFF2-40B4-BE49-F238E27FC236}">
                    <a16:creationId xmlns:a16="http://schemas.microsoft.com/office/drawing/2014/main" id="{4352F05D-917E-871E-CE6C-D4B9E7EA8F7A}"/>
                  </a:ext>
                </a:extLst>
              </p:cNvPr>
              <p:cNvPicPr/>
              <p:nvPr/>
            </p:nvPicPr>
            <p:blipFill>
              <a:blip r:embed="rId34"/>
              <a:stretch>
                <a:fillRect/>
              </a:stretch>
            </p:blipFill>
            <p:spPr>
              <a:xfrm>
                <a:off x="719194" y="2908042"/>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Ink 39">
                <a:extLst>
                  <a:ext uri="{FF2B5EF4-FFF2-40B4-BE49-F238E27FC236}">
                    <a16:creationId xmlns:a16="http://schemas.microsoft.com/office/drawing/2014/main" id="{9C98A4E3-ED94-6026-48DA-14497FFE3314}"/>
                  </a:ext>
                </a:extLst>
              </p14:cNvPr>
              <p14:cNvContentPartPr/>
              <p14:nvPr/>
            </p14:nvContentPartPr>
            <p14:xfrm>
              <a:off x="2415514" y="2074282"/>
              <a:ext cx="360" cy="360"/>
            </p14:xfrm>
          </p:contentPart>
        </mc:Choice>
        <mc:Fallback xmlns="">
          <p:pic>
            <p:nvPicPr>
              <p:cNvPr id="40" name="Ink 39">
                <a:extLst>
                  <a:ext uri="{FF2B5EF4-FFF2-40B4-BE49-F238E27FC236}">
                    <a16:creationId xmlns:a16="http://schemas.microsoft.com/office/drawing/2014/main" id="{9C98A4E3-ED94-6026-48DA-14497FFE3314}"/>
                  </a:ext>
                </a:extLst>
              </p:cNvPr>
              <p:cNvPicPr/>
              <p:nvPr/>
            </p:nvPicPr>
            <p:blipFill>
              <a:blip r:embed="rId36"/>
              <a:stretch>
                <a:fillRect/>
              </a:stretch>
            </p:blipFill>
            <p:spPr>
              <a:xfrm>
                <a:off x="2406514" y="20656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1" name="Ink 40">
                <a:extLst>
                  <a:ext uri="{FF2B5EF4-FFF2-40B4-BE49-F238E27FC236}">
                    <a16:creationId xmlns:a16="http://schemas.microsoft.com/office/drawing/2014/main" id="{B4BACCC5-3FDC-39ED-92E9-8739C929F63D}"/>
                  </a:ext>
                </a:extLst>
              </p14:cNvPr>
              <p14:cNvContentPartPr/>
              <p14:nvPr/>
            </p14:nvContentPartPr>
            <p14:xfrm>
              <a:off x="2470234" y="2074282"/>
              <a:ext cx="360" cy="360"/>
            </p14:xfrm>
          </p:contentPart>
        </mc:Choice>
        <mc:Fallback xmlns="">
          <p:pic>
            <p:nvPicPr>
              <p:cNvPr id="41" name="Ink 40">
                <a:extLst>
                  <a:ext uri="{FF2B5EF4-FFF2-40B4-BE49-F238E27FC236}">
                    <a16:creationId xmlns:a16="http://schemas.microsoft.com/office/drawing/2014/main" id="{B4BACCC5-3FDC-39ED-92E9-8739C929F63D}"/>
                  </a:ext>
                </a:extLst>
              </p:cNvPr>
              <p:cNvPicPr/>
              <p:nvPr/>
            </p:nvPicPr>
            <p:blipFill>
              <a:blip r:embed="rId36"/>
              <a:stretch>
                <a:fillRect/>
              </a:stretch>
            </p:blipFill>
            <p:spPr>
              <a:xfrm>
                <a:off x="2461234" y="2065642"/>
                <a:ext cx="18000" cy="18000"/>
              </a:xfrm>
              <a:prstGeom prst="rect">
                <a:avLst/>
              </a:prstGeom>
            </p:spPr>
          </p:pic>
        </mc:Fallback>
      </mc:AlternateContent>
      <p:pic>
        <p:nvPicPr>
          <p:cNvPr id="6" name="Picture 5">
            <a:extLst>
              <a:ext uri="{FF2B5EF4-FFF2-40B4-BE49-F238E27FC236}">
                <a16:creationId xmlns:a16="http://schemas.microsoft.com/office/drawing/2014/main" id="{C0F5861A-5B32-48DA-97C3-DF35C4BEC483}"/>
              </a:ext>
            </a:extLst>
          </p:cNvPr>
          <p:cNvPicPr>
            <a:picLocks noChangeAspect="1"/>
          </p:cNvPicPr>
          <p:nvPr/>
        </p:nvPicPr>
        <p:blipFill>
          <a:blip r:embed="rId38"/>
          <a:stretch>
            <a:fillRect/>
          </a:stretch>
        </p:blipFill>
        <p:spPr>
          <a:xfrm>
            <a:off x="338083" y="1745273"/>
            <a:ext cx="2778379" cy="2612127"/>
          </a:xfrm>
          <a:prstGeom prst="rect">
            <a:avLst/>
          </a:prstGeom>
        </p:spPr>
      </p:pic>
      <mc:AlternateContent xmlns:mc="http://schemas.openxmlformats.org/markup-compatibility/2006" xmlns:p14="http://schemas.microsoft.com/office/powerpoint/2010/main">
        <mc:Choice Requires="p14">
          <p:contentPart p14:bwMode="auto" r:id="rId39">
            <p14:nvContentPartPr>
              <p14:cNvPr id="45" name="Ink 44">
                <a:extLst>
                  <a:ext uri="{FF2B5EF4-FFF2-40B4-BE49-F238E27FC236}">
                    <a16:creationId xmlns:a16="http://schemas.microsoft.com/office/drawing/2014/main" id="{4852C925-E08D-BE07-079A-93FD4166349D}"/>
                  </a:ext>
                </a:extLst>
              </p14:cNvPr>
              <p14:cNvContentPartPr/>
              <p14:nvPr/>
            </p14:nvContentPartPr>
            <p14:xfrm>
              <a:off x="10849594" y="5131762"/>
              <a:ext cx="360" cy="360"/>
            </p14:xfrm>
          </p:contentPart>
        </mc:Choice>
        <mc:Fallback xmlns="">
          <p:pic>
            <p:nvPicPr>
              <p:cNvPr id="45" name="Ink 44">
                <a:extLst>
                  <a:ext uri="{FF2B5EF4-FFF2-40B4-BE49-F238E27FC236}">
                    <a16:creationId xmlns:a16="http://schemas.microsoft.com/office/drawing/2014/main" id="{4852C925-E08D-BE07-079A-93FD4166349D}"/>
                  </a:ext>
                </a:extLst>
              </p:cNvPr>
              <p:cNvPicPr/>
              <p:nvPr/>
            </p:nvPicPr>
            <p:blipFill>
              <a:blip r:embed="rId17"/>
              <a:stretch>
                <a:fillRect/>
              </a:stretch>
            </p:blipFill>
            <p:spPr>
              <a:xfrm>
                <a:off x="10831954" y="511376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6" name="Ink 45">
                <a:extLst>
                  <a:ext uri="{FF2B5EF4-FFF2-40B4-BE49-F238E27FC236}">
                    <a16:creationId xmlns:a16="http://schemas.microsoft.com/office/drawing/2014/main" id="{444B0593-E6D5-A4DA-6784-E69D747F5B9C}"/>
                  </a:ext>
                </a:extLst>
              </p14:cNvPr>
              <p14:cNvContentPartPr/>
              <p14:nvPr/>
            </p14:nvContentPartPr>
            <p14:xfrm>
              <a:off x="10822234" y="5172442"/>
              <a:ext cx="360" cy="360"/>
            </p14:xfrm>
          </p:contentPart>
        </mc:Choice>
        <mc:Fallback xmlns="">
          <p:pic>
            <p:nvPicPr>
              <p:cNvPr id="46" name="Ink 45">
                <a:extLst>
                  <a:ext uri="{FF2B5EF4-FFF2-40B4-BE49-F238E27FC236}">
                    <a16:creationId xmlns:a16="http://schemas.microsoft.com/office/drawing/2014/main" id="{444B0593-E6D5-A4DA-6784-E69D747F5B9C}"/>
                  </a:ext>
                </a:extLst>
              </p:cNvPr>
              <p:cNvPicPr/>
              <p:nvPr/>
            </p:nvPicPr>
            <p:blipFill>
              <a:blip r:embed="rId17"/>
              <a:stretch>
                <a:fillRect/>
              </a:stretch>
            </p:blipFill>
            <p:spPr>
              <a:xfrm>
                <a:off x="10804594" y="51544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7" name="Ink 46">
                <a:extLst>
                  <a:ext uri="{FF2B5EF4-FFF2-40B4-BE49-F238E27FC236}">
                    <a16:creationId xmlns:a16="http://schemas.microsoft.com/office/drawing/2014/main" id="{49AFC10C-BE96-8BCD-74F5-0128E0BEE4BB}"/>
                  </a:ext>
                </a:extLst>
              </p14:cNvPr>
              <p14:cNvContentPartPr/>
              <p14:nvPr/>
            </p14:nvContentPartPr>
            <p14:xfrm>
              <a:off x="10849594" y="5185762"/>
              <a:ext cx="360" cy="360"/>
            </p14:xfrm>
          </p:contentPart>
        </mc:Choice>
        <mc:Fallback xmlns="">
          <p:pic>
            <p:nvPicPr>
              <p:cNvPr id="47" name="Ink 46">
                <a:extLst>
                  <a:ext uri="{FF2B5EF4-FFF2-40B4-BE49-F238E27FC236}">
                    <a16:creationId xmlns:a16="http://schemas.microsoft.com/office/drawing/2014/main" id="{49AFC10C-BE96-8BCD-74F5-0128E0BEE4BB}"/>
                  </a:ext>
                </a:extLst>
              </p:cNvPr>
              <p:cNvPicPr/>
              <p:nvPr/>
            </p:nvPicPr>
            <p:blipFill>
              <a:blip r:embed="rId36"/>
              <a:stretch>
                <a:fillRect/>
              </a:stretch>
            </p:blipFill>
            <p:spPr>
              <a:xfrm>
                <a:off x="10840954" y="51771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Ink 47">
                <a:extLst>
                  <a:ext uri="{FF2B5EF4-FFF2-40B4-BE49-F238E27FC236}">
                    <a16:creationId xmlns:a16="http://schemas.microsoft.com/office/drawing/2014/main" id="{3D64D057-6409-D8B5-9033-14B489885016}"/>
                  </a:ext>
                </a:extLst>
              </p14:cNvPr>
              <p14:cNvContentPartPr/>
              <p14:nvPr/>
            </p14:nvContentPartPr>
            <p14:xfrm>
              <a:off x="10849594" y="5104402"/>
              <a:ext cx="360" cy="360"/>
            </p14:xfrm>
          </p:contentPart>
        </mc:Choice>
        <mc:Fallback xmlns="">
          <p:pic>
            <p:nvPicPr>
              <p:cNvPr id="48" name="Ink 47">
                <a:extLst>
                  <a:ext uri="{FF2B5EF4-FFF2-40B4-BE49-F238E27FC236}">
                    <a16:creationId xmlns:a16="http://schemas.microsoft.com/office/drawing/2014/main" id="{3D64D057-6409-D8B5-9033-14B489885016}"/>
                  </a:ext>
                </a:extLst>
              </p:cNvPr>
              <p:cNvPicPr/>
              <p:nvPr/>
            </p:nvPicPr>
            <p:blipFill>
              <a:blip r:embed="rId36"/>
              <a:stretch>
                <a:fillRect/>
              </a:stretch>
            </p:blipFill>
            <p:spPr>
              <a:xfrm>
                <a:off x="10840954" y="50954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Ink 50">
                <a:extLst>
                  <a:ext uri="{FF2B5EF4-FFF2-40B4-BE49-F238E27FC236}">
                    <a16:creationId xmlns:a16="http://schemas.microsoft.com/office/drawing/2014/main" id="{E3D408C9-8CBE-22A7-B98C-14BCA967D6B1}"/>
                  </a:ext>
                </a:extLst>
              </p14:cNvPr>
              <p14:cNvContentPartPr/>
              <p14:nvPr/>
            </p14:nvContentPartPr>
            <p14:xfrm>
              <a:off x="4612954" y="3357322"/>
              <a:ext cx="360" cy="2520"/>
            </p14:xfrm>
          </p:contentPart>
        </mc:Choice>
        <mc:Fallback xmlns="">
          <p:pic>
            <p:nvPicPr>
              <p:cNvPr id="51" name="Ink 50">
                <a:extLst>
                  <a:ext uri="{FF2B5EF4-FFF2-40B4-BE49-F238E27FC236}">
                    <a16:creationId xmlns:a16="http://schemas.microsoft.com/office/drawing/2014/main" id="{E3D408C9-8CBE-22A7-B98C-14BCA967D6B1}"/>
                  </a:ext>
                </a:extLst>
              </p:cNvPr>
              <p:cNvPicPr/>
              <p:nvPr/>
            </p:nvPicPr>
            <p:blipFill>
              <a:blip r:embed="rId36"/>
              <a:stretch>
                <a:fillRect/>
              </a:stretch>
            </p:blipFill>
            <p:spPr>
              <a:xfrm>
                <a:off x="4603954" y="3348322"/>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2" name="Ink 51">
                <a:extLst>
                  <a:ext uri="{FF2B5EF4-FFF2-40B4-BE49-F238E27FC236}">
                    <a16:creationId xmlns:a16="http://schemas.microsoft.com/office/drawing/2014/main" id="{24FBC66F-9944-997E-C2D4-0E6DE6018245}"/>
                  </a:ext>
                </a:extLst>
              </p14:cNvPr>
              <p14:cNvContentPartPr/>
              <p14:nvPr/>
            </p14:nvContentPartPr>
            <p14:xfrm>
              <a:off x="3676234" y="5008282"/>
              <a:ext cx="9000" cy="14040"/>
            </p14:xfrm>
          </p:contentPart>
        </mc:Choice>
        <mc:Fallback xmlns="">
          <p:pic>
            <p:nvPicPr>
              <p:cNvPr id="52" name="Ink 51">
                <a:extLst>
                  <a:ext uri="{FF2B5EF4-FFF2-40B4-BE49-F238E27FC236}">
                    <a16:creationId xmlns:a16="http://schemas.microsoft.com/office/drawing/2014/main" id="{24FBC66F-9944-997E-C2D4-0E6DE6018245}"/>
                  </a:ext>
                </a:extLst>
              </p:cNvPr>
              <p:cNvPicPr/>
              <p:nvPr/>
            </p:nvPicPr>
            <p:blipFill>
              <a:blip r:embed="rId45"/>
              <a:stretch>
                <a:fillRect/>
              </a:stretch>
            </p:blipFill>
            <p:spPr>
              <a:xfrm>
                <a:off x="3667594" y="4999642"/>
                <a:ext cx="26640" cy="31680"/>
              </a:xfrm>
              <a:prstGeom prst="rect">
                <a:avLst/>
              </a:prstGeom>
            </p:spPr>
          </p:pic>
        </mc:Fallback>
      </mc:AlternateContent>
      <p:pic>
        <p:nvPicPr>
          <p:cNvPr id="53" name="Picture 52">
            <a:extLst>
              <a:ext uri="{FF2B5EF4-FFF2-40B4-BE49-F238E27FC236}">
                <a16:creationId xmlns:a16="http://schemas.microsoft.com/office/drawing/2014/main" id="{463A37D8-48C0-1B23-3A79-657CFFB7322D}"/>
              </a:ext>
            </a:extLst>
          </p:cNvPr>
          <p:cNvPicPr>
            <a:picLocks noChangeAspect="1"/>
          </p:cNvPicPr>
          <p:nvPr/>
        </p:nvPicPr>
        <p:blipFill>
          <a:blip r:embed="rId46"/>
          <a:stretch>
            <a:fillRect/>
          </a:stretch>
        </p:blipFill>
        <p:spPr>
          <a:xfrm>
            <a:off x="10715206" y="5282843"/>
            <a:ext cx="407441" cy="624959"/>
          </a:xfrm>
          <a:prstGeom prst="rect">
            <a:avLst/>
          </a:prstGeom>
        </p:spPr>
      </p:pic>
    </p:spTree>
    <p:extLst>
      <p:ext uri="{BB962C8B-B14F-4D97-AF65-F5344CB8AC3E}">
        <p14:creationId xmlns:p14="http://schemas.microsoft.com/office/powerpoint/2010/main" val="3942449137"/>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Pitch Deck_TM16411175_Win32_JC_SL_v3" id="{8B4DAF89-59FE-4064-AB7A-372A9529B50F}" vid="{3DF83A45-BE94-4B01-94A1-C38A7DA6C9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5F1115-A9D1-4ADF-878E-8B9CEB141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439292-23DE-4FBC-B000-AFED89AC64F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F1B15C2-B622-4464-872A-FFB13E3A35CE}">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{464F2CB8-4152-44DF-BEF8-DFC86F0B8FB4}tf16411175_win32</Template>
  <TotalTime>270</TotalTime>
  <Words>1279</Words>
  <Application>Microsoft Office PowerPoint</Application>
  <PresentationFormat>Widescreen</PresentationFormat>
  <Paragraphs>117</Paragraphs>
  <Slides>14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ColfaxAI</vt:lpstr>
      <vt:lpstr>Courier New</vt:lpstr>
      <vt:lpstr>Roboto</vt:lpstr>
      <vt:lpstr>Söhne</vt:lpstr>
      <vt:lpstr>Source Sans Pro</vt:lpstr>
      <vt:lpstr>Tenorite </vt:lpstr>
      <vt:lpstr>Tenorite Bold</vt:lpstr>
      <vt:lpstr>Times New Roman</vt:lpstr>
      <vt:lpstr>Office Theme</vt:lpstr>
      <vt:lpstr>SECWEPEMCTIN INTRODUCTION  &amp;  STSPTEKWLL</vt:lpstr>
      <vt:lpstr>About ME</vt:lpstr>
      <vt:lpstr>Alderville First Nation  Mississauga Anishinabeg of the Ojibway Nation   Located South-central Ontario Canada </vt:lpstr>
      <vt:lpstr>Company Overview</vt:lpstr>
      <vt:lpstr>PowerPoint Presentation</vt:lpstr>
      <vt:lpstr>The STORY OF THE SALMON BOY </vt:lpstr>
      <vt:lpstr>PowerPoint Presentation</vt:lpstr>
      <vt:lpstr>PowerPoint Presentation</vt:lpstr>
      <vt:lpstr>PowerPoint Presentation</vt:lpstr>
      <vt:lpstr>PowerPoint Presentation</vt:lpstr>
      <vt:lpstr>PowerPoint Presentation</vt:lpstr>
      <vt:lpstr> </vt:lpstr>
      <vt:lpstr>discussion</vt:lpstr>
      <vt:lpstr>Kukwstsétsemc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SECWEPEMCTIN INTRODUCTION  &amp;  STSPTEKWLL</dc:title>
  <dc:creator>Karie Russell</dc:creator>
  <cp:lastModifiedBy>Karie Russell</cp:lastModifiedBy>
  <cp:revision>5</cp:revision>
  <dcterms:created xsi:type="dcterms:W3CDTF">2023-03-01T00:43:40Z</dcterms:created>
  <dcterms:modified xsi:type="dcterms:W3CDTF">2023-03-01T22:35:19Z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